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6" r:id="rId4"/>
    <p:sldId id="267" r:id="rId5"/>
    <p:sldId id="264" r:id="rId6"/>
    <p:sldId id="265" r:id="rId7"/>
    <p:sldId id="261" r:id="rId8"/>
    <p:sldId id="258" r:id="rId9"/>
    <p:sldId id="257" r:id="rId10"/>
    <p:sldId id="260" r:id="rId11"/>
    <p:sldId id="259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FF"/>
    <a:srgbClr val="E8F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136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52A57-55B4-4DE5-9A90-84A24D08C3E9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73815-B9F9-4590-BF11-9D916A5FA7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35AE-8ECF-4A88-979F-6355A56E9E02}" type="datetimeFigureOut">
              <a:rPr lang="en-US" smtClean="0"/>
              <a:t>10/17/2007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95DD0-066D-4242-BB2A-157990AC1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247367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0" y="430442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42976" y="4686472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1000" dirty="0" smtClean="0">
                <a:solidFill>
                  <a:schemeClr val="bg1"/>
                </a:solidFill>
                <a:latin typeface="Comic Sans MS" pitchFamily="66" charset="0"/>
              </a:rPr>
              <a:t>By Long Zheng</a:t>
            </a:r>
          </a:p>
          <a:p>
            <a:pPr>
              <a:lnSpc>
                <a:spcPct val="150000"/>
              </a:lnSpc>
            </a:pPr>
            <a:r>
              <a:rPr lang="en-AU" sz="1000" dirty="0" smtClean="0">
                <a:solidFill>
                  <a:schemeClr val="bg1"/>
                </a:solidFill>
                <a:latin typeface="Comic Sans MS" pitchFamily="66" charset="0"/>
              </a:rPr>
              <a:t>www.istartedsomething.com</a:t>
            </a:r>
          </a:p>
          <a:p>
            <a:pPr>
              <a:lnSpc>
                <a:spcPct val="150000"/>
              </a:lnSpc>
            </a:pPr>
            <a:endParaRPr lang="en-AU" sz="10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AU" dirty="0" smtClean="0">
                <a:solidFill>
                  <a:schemeClr val="bg1"/>
                </a:solidFill>
                <a:latin typeface="Comic Sans MS" pitchFamily="66" charset="0"/>
              </a:rPr>
              <a:t>Version 0.1 (Draft)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338419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8596" y="1714488"/>
            <a:ext cx="5929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dirty="0" smtClean="0">
                <a:solidFill>
                  <a:schemeClr val="bg1"/>
                </a:solidFill>
              </a:rPr>
              <a:t>PowerPoint</a:t>
            </a:r>
            <a:br>
              <a:rPr lang="en-AU" sz="6000" dirty="0" smtClean="0">
                <a:solidFill>
                  <a:schemeClr val="bg1"/>
                </a:solidFill>
              </a:rPr>
            </a:br>
            <a:r>
              <a:rPr lang="en-AU" sz="6000" dirty="0" smtClean="0">
                <a:solidFill>
                  <a:schemeClr val="bg1"/>
                </a:solidFill>
              </a:rPr>
              <a:t>Prototyping</a:t>
            </a:r>
            <a:br>
              <a:rPr lang="en-AU" sz="6000" dirty="0" smtClean="0">
                <a:solidFill>
                  <a:schemeClr val="bg1"/>
                </a:solidFill>
              </a:rPr>
            </a:br>
            <a:r>
              <a:rPr lang="en-AU" sz="6000" dirty="0" smtClean="0">
                <a:solidFill>
                  <a:schemeClr val="bg1"/>
                </a:solidFill>
              </a:rPr>
              <a:t>Toolkit</a:t>
            </a:r>
            <a:endParaRPr lang="en-US" sz="600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71472" y="1784338"/>
            <a:ext cx="350046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-714412" y="3143248"/>
            <a:ext cx="228601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99240" y="1785926"/>
            <a:ext cx="1436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000496" y="1792063"/>
            <a:ext cx="1436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357158" y="200024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357158" y="428625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500166" y="1571612"/>
            <a:ext cx="15001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dirty="0" smtClean="0">
                <a:solidFill>
                  <a:schemeClr val="accent1">
                    <a:lumMod val="75000"/>
                  </a:schemeClr>
                </a:solidFill>
              </a:rPr>
              <a:t>23mm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-436919" y="2920675"/>
            <a:ext cx="15001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dirty="0" smtClean="0">
                <a:solidFill>
                  <a:schemeClr val="accent1">
                    <a:lumMod val="75000"/>
                  </a:schemeClr>
                </a:solidFill>
              </a:rPr>
              <a:t>18mm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Arc 49"/>
          <p:cNvSpPr/>
          <p:nvPr/>
        </p:nvSpPr>
        <p:spPr>
          <a:xfrm rot="10338157">
            <a:off x="905688" y="4088428"/>
            <a:ext cx="417640" cy="751752"/>
          </a:xfrm>
          <a:prstGeom prst="arc">
            <a:avLst>
              <a:gd name="adj1" fmla="val 16901925"/>
              <a:gd name="adj2" fmla="val 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hlinkClick r:id="rId2" action="ppaction://hlinksldjump"/>
          </p:cNvPr>
          <p:cNvSpPr txBox="1"/>
          <p:nvPr/>
        </p:nvSpPr>
        <p:spPr>
          <a:xfrm>
            <a:off x="6429388" y="3643314"/>
            <a:ext cx="1857388" cy="71508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50000"/>
              </a:scheme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prstMaterial="dkEdge">
            <a:bevelT w="63500" h="44450"/>
          </a:sp3d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Click here to go to the example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500034" y="1710422"/>
            <a:ext cx="4900641" cy="421484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7"/>
          <p:cNvGrpSpPr/>
          <p:nvPr/>
        </p:nvGrpSpPr>
        <p:grpSpPr>
          <a:xfrm>
            <a:off x="4857752" y="1714488"/>
            <a:ext cx="404815" cy="181711"/>
            <a:chOff x="4167184" y="1214421"/>
            <a:chExt cx="404815" cy="181711"/>
          </a:xfrm>
        </p:grpSpPr>
        <p:sp>
          <p:nvSpPr>
            <p:cNvPr id="69" name="Round Same Side Corner Rectangle 68"/>
            <p:cNvSpPr/>
            <p:nvPr/>
          </p:nvSpPr>
          <p:spPr>
            <a:xfrm rot="10800000">
              <a:off x="4167184" y="1214421"/>
              <a:ext cx="404815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75" name="Parallelogram 74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Parallelogram 75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81"/>
          <p:cNvSpPr/>
          <p:nvPr/>
        </p:nvSpPr>
        <p:spPr>
          <a:xfrm>
            <a:off x="581024" y="2285999"/>
            <a:ext cx="4706799" cy="321470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142844" y="142852"/>
            <a:ext cx="8858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Windows </a:t>
            </a:r>
            <a:r>
              <a:rPr lang="en-AU" sz="5000" dirty="0" smtClean="0">
                <a:solidFill>
                  <a:srgbClr val="0070C0"/>
                </a:solidFill>
              </a:rPr>
              <a:t>presets</a:t>
            </a:r>
            <a:endParaRPr lang="en-AU" sz="5000" dirty="0" smtClean="0">
              <a:solidFill>
                <a:srgbClr val="0070C0"/>
              </a:solidFill>
            </a:endParaRPr>
          </a:p>
          <a:p>
            <a:r>
              <a:rPr lang="en-US" altLang="zh-CN" sz="2000" dirty="0" smtClean="0">
                <a:solidFill>
                  <a:srgbClr val="0070C0"/>
                </a:solidFill>
              </a:rPr>
              <a:t>Open file dialog</a:t>
            </a:r>
            <a:r>
              <a:rPr lang="en-AU" altLang="zh-CN" sz="2000" dirty="0" smtClean="0">
                <a:solidFill>
                  <a:srgbClr val="0070C0"/>
                </a:solidFill>
              </a:rPr>
              <a:t> box</a:t>
            </a:r>
            <a:endParaRPr lang="en-US" sz="2000" dirty="0">
              <a:solidFill>
                <a:srgbClr val="0070C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71472" y="1980477"/>
            <a:ext cx="628876" cy="243602"/>
            <a:chOff x="604837" y="1952612"/>
            <a:chExt cx="628876" cy="243602"/>
          </a:xfrm>
        </p:grpSpPr>
        <p:grpSp>
          <p:nvGrpSpPr>
            <p:cNvPr id="6" name="Group 87"/>
            <p:cNvGrpSpPr/>
            <p:nvPr/>
          </p:nvGrpSpPr>
          <p:grpSpPr>
            <a:xfrm>
              <a:off x="604837" y="1953325"/>
              <a:ext cx="242889" cy="242889"/>
              <a:chOff x="4452937" y="2043103"/>
              <a:chExt cx="285752" cy="285752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4452937" y="2043103"/>
                <a:ext cx="285752" cy="28575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12700" dist="38100" dir="2700000" sx="94000" sy="94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Left Arrow 86"/>
              <p:cNvSpPr/>
              <p:nvPr/>
            </p:nvSpPr>
            <p:spPr>
              <a:xfrm>
                <a:off x="4521615" y="2125243"/>
                <a:ext cx="142179" cy="126464"/>
              </a:xfrm>
              <a:prstGeom prst="leftArrow">
                <a:avLst>
                  <a:gd name="adj1" fmla="val 35375"/>
                  <a:gd name="adj2" fmla="val 7493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87"/>
            <p:cNvGrpSpPr/>
            <p:nvPr/>
          </p:nvGrpSpPr>
          <p:grpSpPr>
            <a:xfrm flipH="1">
              <a:off x="878653" y="1952612"/>
              <a:ext cx="242889" cy="242889"/>
              <a:chOff x="4452937" y="2043103"/>
              <a:chExt cx="285752" cy="285752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452937" y="2043103"/>
                <a:ext cx="285752" cy="28575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12700" dist="38100" dir="2700000" sx="94000" sy="94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Left Arrow 23"/>
              <p:cNvSpPr/>
              <p:nvPr/>
            </p:nvSpPr>
            <p:spPr>
              <a:xfrm>
                <a:off x="4521615" y="2125243"/>
                <a:ext cx="142179" cy="126464"/>
              </a:xfrm>
              <a:prstGeom prst="leftArrow">
                <a:avLst>
                  <a:gd name="adj1" fmla="val 35375"/>
                  <a:gd name="adj2" fmla="val 7493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Right Triangle 24"/>
            <p:cNvSpPr/>
            <p:nvPr/>
          </p:nvSpPr>
          <p:spPr>
            <a:xfrm rot="-2700000">
              <a:off x="1182214" y="2044915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90522" y="1718479"/>
            <a:ext cx="2962296" cy="276999"/>
            <a:chOff x="590522" y="1218413"/>
            <a:chExt cx="2962296" cy="276999"/>
          </a:xfrm>
        </p:grpSpPr>
        <p:sp>
          <p:nvSpPr>
            <p:cNvPr id="27" name="5-Point Star 26"/>
            <p:cNvSpPr/>
            <p:nvPr/>
          </p:nvSpPr>
          <p:spPr>
            <a:xfrm>
              <a:off x="590522" y="1285860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5298" y="1218413"/>
              <a:ext cx="2857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Open</a:t>
              </a:r>
              <a:endParaRPr lang="en-US" sz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85852" y="2000239"/>
            <a:ext cx="2219348" cy="219085"/>
            <a:chOff x="1214414" y="4286255"/>
            <a:chExt cx="2219348" cy="219085"/>
          </a:xfrm>
        </p:grpSpPr>
        <p:sp>
          <p:nvSpPr>
            <p:cNvPr id="31" name="Rectangle 30"/>
            <p:cNvSpPr/>
            <p:nvPr/>
          </p:nvSpPr>
          <p:spPr>
            <a:xfrm>
              <a:off x="1214414" y="4286255"/>
              <a:ext cx="2219348" cy="2190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1265060" y="4319768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Triangle 32"/>
            <p:cNvSpPr/>
            <p:nvPr/>
          </p:nvSpPr>
          <p:spPr>
            <a:xfrm rot="18900000" flipH="1">
              <a:off x="1428728" y="4373944"/>
              <a:ext cx="45719" cy="4571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71604" y="4286256"/>
              <a:ext cx="357190" cy="211203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900" dirty="0" smtClean="0"/>
                <a:t>Long</a:t>
              </a:r>
              <a:endParaRPr lang="en-US" sz="900" dirty="0"/>
            </a:p>
          </p:txBody>
        </p:sp>
        <p:sp>
          <p:nvSpPr>
            <p:cNvPr id="35" name="Right Triangle 34"/>
            <p:cNvSpPr/>
            <p:nvPr/>
          </p:nvSpPr>
          <p:spPr>
            <a:xfrm rot="18900000" flipH="1">
              <a:off x="1873606" y="4373944"/>
              <a:ext cx="45719" cy="4571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00232" y="4289367"/>
              <a:ext cx="928694" cy="211203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900" dirty="0" smtClean="0"/>
                <a:t>Documents</a:t>
              </a:r>
              <a:endParaRPr lang="en-US" sz="900" dirty="0"/>
            </a:p>
          </p:txBody>
        </p:sp>
        <p:sp>
          <p:nvSpPr>
            <p:cNvPr id="37" name="Right Triangle 36"/>
            <p:cNvSpPr/>
            <p:nvPr/>
          </p:nvSpPr>
          <p:spPr>
            <a:xfrm rot="18900000" flipH="1">
              <a:off x="2587986" y="4367163"/>
              <a:ext cx="45719" cy="4571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Triangle 37"/>
            <p:cNvSpPr/>
            <p:nvPr/>
          </p:nvSpPr>
          <p:spPr>
            <a:xfrm rot="18900000">
              <a:off x="3082468" y="4355359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5400000">
              <a:off x="3100153" y="4393413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121"/>
            <p:cNvGrpSpPr/>
            <p:nvPr/>
          </p:nvGrpSpPr>
          <p:grpSpPr>
            <a:xfrm>
              <a:off x="3241061" y="4307685"/>
              <a:ext cx="172945" cy="166152"/>
              <a:chOff x="3241061" y="4307685"/>
              <a:chExt cx="172945" cy="166152"/>
            </a:xfrm>
          </p:grpSpPr>
          <p:sp>
            <p:nvSpPr>
              <p:cNvPr id="41" name="Circular Arrow 40"/>
              <p:cNvSpPr/>
              <p:nvPr/>
            </p:nvSpPr>
            <p:spPr>
              <a:xfrm rot="12600000">
                <a:off x="3255996" y="4307685"/>
                <a:ext cx="158010" cy="158014"/>
              </a:xfrm>
              <a:prstGeom prst="circularArrow">
                <a:avLst>
                  <a:gd name="adj1" fmla="val 7341"/>
                  <a:gd name="adj2" fmla="val 1932047"/>
                  <a:gd name="adj3" fmla="val 19928105"/>
                  <a:gd name="adj4" fmla="val 13468035"/>
                  <a:gd name="adj5" fmla="val 1744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Circular Arrow 41"/>
              <p:cNvSpPr/>
              <p:nvPr/>
            </p:nvSpPr>
            <p:spPr>
              <a:xfrm rot="1880697">
                <a:off x="3241061" y="4315823"/>
                <a:ext cx="158010" cy="158014"/>
              </a:xfrm>
              <a:prstGeom prst="circularArrow">
                <a:avLst>
                  <a:gd name="adj1" fmla="val 7341"/>
                  <a:gd name="adj2" fmla="val 1932047"/>
                  <a:gd name="adj3" fmla="val 19928105"/>
                  <a:gd name="adj4" fmla="val 13468035"/>
                  <a:gd name="adj5" fmla="val 1744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3571868" y="2000240"/>
            <a:ext cx="1714512" cy="214314"/>
            <a:chOff x="285720" y="4572008"/>
            <a:chExt cx="1714512" cy="214314"/>
          </a:xfrm>
        </p:grpSpPr>
        <p:grpSp>
          <p:nvGrpSpPr>
            <p:cNvPr id="44" name="Group 126"/>
            <p:cNvGrpSpPr/>
            <p:nvPr/>
          </p:nvGrpSpPr>
          <p:grpSpPr>
            <a:xfrm>
              <a:off x="285720" y="4572008"/>
              <a:ext cx="1714512" cy="214314"/>
              <a:chOff x="1214414" y="4286256"/>
              <a:chExt cx="1714512" cy="214314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214414" y="4286256"/>
                <a:ext cx="1714512" cy="2143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285852" y="4289367"/>
                <a:ext cx="928694" cy="211203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>
                <a:spAutoFit/>
              </a:bodyPr>
              <a:lstStyle/>
              <a:p>
                <a:r>
                  <a:rPr lang="en-AU" sz="900" i="1" dirty="0" smtClean="0"/>
                  <a:t>Search</a:t>
                </a:r>
                <a:endParaRPr lang="en-US" sz="900" i="1" dirty="0"/>
              </a:p>
            </p:txBody>
          </p:sp>
        </p:grpSp>
        <p:grpSp>
          <p:nvGrpSpPr>
            <p:cNvPr id="45" name="Group 147"/>
            <p:cNvGrpSpPr/>
            <p:nvPr/>
          </p:nvGrpSpPr>
          <p:grpSpPr>
            <a:xfrm>
              <a:off x="1824022" y="4624383"/>
              <a:ext cx="119072" cy="119072"/>
              <a:chOff x="3071802" y="4572008"/>
              <a:chExt cx="214314" cy="214314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3143240" y="4572008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>
                <a:stCxn id="46" idx="3"/>
              </p:cNvCxnSpPr>
              <p:nvPr/>
            </p:nvCxnSpPr>
            <p:spPr>
              <a:xfrm rot="5400000">
                <a:off x="3071802" y="4693960"/>
                <a:ext cx="92362" cy="92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162"/>
          <p:cNvGrpSpPr/>
          <p:nvPr/>
        </p:nvGrpSpPr>
        <p:grpSpPr>
          <a:xfrm>
            <a:off x="595284" y="2295517"/>
            <a:ext cx="4691095" cy="323846"/>
            <a:chOff x="4000495" y="4000504"/>
            <a:chExt cx="4691095" cy="323846"/>
          </a:xfrm>
        </p:grpSpPr>
        <p:grpSp>
          <p:nvGrpSpPr>
            <p:cNvPr id="89" name="Group 159"/>
            <p:cNvGrpSpPr/>
            <p:nvPr/>
          </p:nvGrpSpPr>
          <p:grpSpPr>
            <a:xfrm>
              <a:off x="4000495" y="4000504"/>
              <a:ext cx="4691095" cy="323846"/>
              <a:chOff x="4000495" y="4000504"/>
              <a:chExt cx="4691095" cy="323846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4000495" y="4000504"/>
                <a:ext cx="4691095" cy="3238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157"/>
              <p:cNvGrpSpPr/>
              <p:nvPr/>
            </p:nvGrpSpPr>
            <p:grpSpPr>
              <a:xfrm>
                <a:off x="4071934" y="4033842"/>
                <a:ext cx="776293" cy="241980"/>
                <a:chOff x="4000496" y="4548195"/>
                <a:chExt cx="776293" cy="24198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000496" y="4591058"/>
                  <a:ext cx="142876" cy="14287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4205285" y="4548195"/>
                  <a:ext cx="571504" cy="241980"/>
                </a:xfrm>
                <a:prstGeom prst="rect">
                  <a:avLst/>
                </a:prstGeom>
                <a:noFill/>
              </p:spPr>
              <p:txBody>
                <a:bodyPr wrap="square" lIns="0" tIns="36000" rIns="0" bIns="36000" rtlCol="0">
                  <a:spAutoFit/>
                </a:bodyPr>
                <a:lstStyle/>
                <a:p>
                  <a:r>
                    <a:rPr lang="en-AU" sz="1100" dirty="0" smtClean="0"/>
                    <a:t>Organize</a:t>
                  </a:r>
                  <a:endParaRPr lang="en-US" sz="1100" dirty="0"/>
                </a:p>
              </p:txBody>
            </p:sp>
          </p:grpSp>
          <p:grpSp>
            <p:nvGrpSpPr>
              <p:cNvPr id="94" name="Group 158"/>
              <p:cNvGrpSpPr/>
              <p:nvPr/>
            </p:nvGrpSpPr>
            <p:grpSpPr>
              <a:xfrm>
                <a:off x="5072066" y="4033842"/>
                <a:ext cx="776293" cy="241980"/>
                <a:chOff x="5153029" y="4572008"/>
                <a:chExt cx="776293" cy="241980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5153029" y="4614871"/>
                  <a:ext cx="142876" cy="14287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5357818" y="4572008"/>
                  <a:ext cx="571504" cy="241980"/>
                </a:xfrm>
                <a:prstGeom prst="rect">
                  <a:avLst/>
                </a:prstGeom>
                <a:noFill/>
              </p:spPr>
              <p:txBody>
                <a:bodyPr wrap="square" lIns="0" tIns="36000" rIns="0" bIns="36000" rtlCol="0">
                  <a:spAutoFit/>
                </a:bodyPr>
                <a:lstStyle/>
                <a:p>
                  <a:r>
                    <a:rPr lang="en-AU" sz="1100" dirty="0" smtClean="0"/>
                    <a:t>Views</a:t>
                  </a:r>
                  <a:endParaRPr lang="en-US" sz="1100" dirty="0"/>
                </a:p>
              </p:txBody>
            </p:sp>
          </p:grpSp>
        </p:grpSp>
        <p:sp>
          <p:nvSpPr>
            <p:cNvPr id="90" name="Right Triangle 89"/>
            <p:cNvSpPr/>
            <p:nvPr/>
          </p:nvSpPr>
          <p:spPr>
            <a:xfrm rot="18900000">
              <a:off x="4851077" y="4115441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/>
            <p:cNvSpPr/>
            <p:nvPr/>
          </p:nvSpPr>
          <p:spPr>
            <a:xfrm rot="18900000">
              <a:off x="5664868" y="4117162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ounded Rectangle 98"/>
          <p:cNvSpPr/>
          <p:nvPr/>
        </p:nvSpPr>
        <p:spPr>
          <a:xfrm>
            <a:off x="3448038" y="5572140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OK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429124" y="5572140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Cancel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5143504" y="2613998"/>
            <a:ext cx="148036" cy="2886704"/>
            <a:chOff x="8501090" y="3357562"/>
            <a:chExt cx="148036" cy="2886704"/>
          </a:xfrm>
        </p:grpSpPr>
        <p:sp>
          <p:nvSpPr>
            <p:cNvPr id="102" name="Rectangle 101"/>
            <p:cNvSpPr/>
            <p:nvPr/>
          </p:nvSpPr>
          <p:spPr>
            <a:xfrm>
              <a:off x="8501090" y="3357562"/>
              <a:ext cx="148036" cy="28867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25400" dist="25400" dir="13500000">
                <a:prstClr val="black">
                  <a:alpha val="1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ight Triangle 102"/>
            <p:cNvSpPr>
              <a:spLocks noChangeAspect="1"/>
            </p:cNvSpPr>
            <p:nvPr/>
          </p:nvSpPr>
          <p:spPr>
            <a:xfrm rot="8100000">
              <a:off x="8538940" y="3412476"/>
              <a:ext cx="71438" cy="71438"/>
            </a:xfrm>
            <a:prstGeom prst="rtTriangle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ight Triangle 103"/>
            <p:cNvSpPr/>
            <p:nvPr/>
          </p:nvSpPr>
          <p:spPr>
            <a:xfrm rot="13500000" flipV="1">
              <a:off x="8541274" y="6116186"/>
              <a:ext cx="71438" cy="71438"/>
            </a:xfrm>
            <a:prstGeom prst="rtTriangle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Straight Connector 105"/>
          <p:cNvCxnSpPr/>
          <p:nvPr/>
        </p:nvCxnSpPr>
        <p:spPr>
          <a:xfrm rot="5400000">
            <a:off x="482361" y="4055063"/>
            <a:ext cx="2884756" cy="811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42844" y="142852"/>
            <a:ext cx="8858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dirty="0" smtClean="0">
                <a:solidFill>
                  <a:srgbClr val="0070C0"/>
                </a:solidFill>
              </a:rPr>
              <a:t>Controls</a:t>
            </a:r>
            <a:endParaRPr lang="en-AU" sz="5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</p:txBody>
      </p:sp>
      <p:grpSp>
        <p:nvGrpSpPr>
          <p:cNvPr id="30" name="Group 67"/>
          <p:cNvGrpSpPr/>
          <p:nvPr/>
        </p:nvGrpSpPr>
        <p:grpSpPr>
          <a:xfrm>
            <a:off x="3667119" y="1532777"/>
            <a:ext cx="404815" cy="181711"/>
            <a:chOff x="4167184" y="1214421"/>
            <a:chExt cx="404815" cy="181711"/>
          </a:xfrm>
        </p:grpSpPr>
        <p:sp>
          <p:nvSpPr>
            <p:cNvPr id="31" name="Round Same Side Corner Rectangle 30"/>
            <p:cNvSpPr/>
            <p:nvPr/>
          </p:nvSpPr>
          <p:spPr>
            <a:xfrm rot="10800000">
              <a:off x="4167184" y="1214421"/>
              <a:ext cx="404815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33" name="Parallelogram 32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Parallelogram 33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3662356" y="2333288"/>
            <a:ext cx="1000132" cy="186172"/>
            <a:chOff x="3571868" y="1214422"/>
            <a:chExt cx="1000132" cy="186172"/>
          </a:xfrm>
        </p:grpSpPr>
        <p:sp>
          <p:nvSpPr>
            <p:cNvPr id="36" name="Round Same Side Corner Rectangle 35"/>
            <p:cNvSpPr/>
            <p:nvPr/>
          </p:nvSpPr>
          <p:spPr>
            <a:xfrm rot="10800000">
              <a:off x="3571868" y="1214422"/>
              <a:ext cx="1000132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6200000" flipV="1">
              <a:off x="4106814" y="1304604"/>
              <a:ext cx="181710" cy="1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3806708" y="1306819"/>
              <a:ext cx="186171" cy="13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48"/>
            <p:cNvGrpSpPr/>
            <p:nvPr/>
          </p:nvGrpSpPr>
          <p:grpSpPr>
            <a:xfrm>
              <a:off x="4012324" y="1254562"/>
              <a:ext cx="100175" cy="92271"/>
              <a:chOff x="4012324" y="1254562"/>
              <a:chExt cx="100175" cy="92271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047789" y="1254562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012324" y="1282123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42" name="Parallelogram 41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Parallelogram 42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1" name="Straight Connector 40"/>
            <p:cNvCxnSpPr/>
            <p:nvPr/>
          </p:nvCxnSpPr>
          <p:spPr>
            <a:xfrm>
              <a:off x="3667450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85720" y="1525531"/>
            <a:ext cx="242889" cy="242889"/>
            <a:chOff x="571472" y="1981190"/>
            <a:chExt cx="242889" cy="242889"/>
          </a:xfrm>
        </p:grpSpPr>
        <p:sp>
          <p:nvSpPr>
            <p:cNvPr id="47" name="Oval 46"/>
            <p:cNvSpPr/>
            <p:nvPr/>
          </p:nvSpPr>
          <p:spPr>
            <a:xfrm>
              <a:off x="571472" y="1981190"/>
              <a:ext cx="242889" cy="2428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blurRad="12700" dist="38100" dir="2700000" sx="94000" sy="9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Left Arrow 47"/>
            <p:cNvSpPr/>
            <p:nvPr/>
          </p:nvSpPr>
          <p:spPr>
            <a:xfrm>
              <a:off x="629848" y="2051009"/>
              <a:ext cx="120852" cy="107494"/>
            </a:xfrm>
            <a:prstGeom prst="leftArrow">
              <a:avLst>
                <a:gd name="adj1" fmla="val 35375"/>
                <a:gd name="adj2" fmla="val 7493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85720" y="2285992"/>
            <a:ext cx="628876" cy="243602"/>
            <a:chOff x="604837" y="1952612"/>
            <a:chExt cx="628876" cy="243602"/>
          </a:xfrm>
        </p:grpSpPr>
        <p:grpSp>
          <p:nvGrpSpPr>
            <p:cNvPr id="56" name="Group 87"/>
            <p:cNvGrpSpPr/>
            <p:nvPr/>
          </p:nvGrpSpPr>
          <p:grpSpPr>
            <a:xfrm>
              <a:off x="604837" y="1953325"/>
              <a:ext cx="242889" cy="242889"/>
              <a:chOff x="4452937" y="2043103"/>
              <a:chExt cx="285752" cy="285752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4452937" y="2043103"/>
                <a:ext cx="285752" cy="28575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12700" dist="38100" dir="2700000" sx="94000" sy="94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Left Arrow 61"/>
              <p:cNvSpPr/>
              <p:nvPr/>
            </p:nvSpPr>
            <p:spPr>
              <a:xfrm>
                <a:off x="4521615" y="2125243"/>
                <a:ext cx="142179" cy="126464"/>
              </a:xfrm>
              <a:prstGeom prst="leftArrow">
                <a:avLst>
                  <a:gd name="adj1" fmla="val 35375"/>
                  <a:gd name="adj2" fmla="val 7493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87"/>
            <p:cNvGrpSpPr/>
            <p:nvPr/>
          </p:nvGrpSpPr>
          <p:grpSpPr>
            <a:xfrm flipH="1">
              <a:off x="878653" y="1952612"/>
              <a:ext cx="242889" cy="242889"/>
              <a:chOff x="4452937" y="2043103"/>
              <a:chExt cx="285752" cy="285752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4452937" y="2043103"/>
                <a:ext cx="285752" cy="28575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12700" dist="38100" dir="2700000" sx="94000" sy="94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Left Arrow 59"/>
              <p:cNvSpPr/>
              <p:nvPr/>
            </p:nvSpPr>
            <p:spPr>
              <a:xfrm>
                <a:off x="4521615" y="2125243"/>
                <a:ext cx="142179" cy="126464"/>
              </a:xfrm>
              <a:prstGeom prst="leftArrow">
                <a:avLst>
                  <a:gd name="adj1" fmla="val 35375"/>
                  <a:gd name="adj2" fmla="val 7493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ight Triangle 57"/>
            <p:cNvSpPr/>
            <p:nvPr/>
          </p:nvSpPr>
          <p:spPr>
            <a:xfrm rot="-2700000">
              <a:off x="1182214" y="2044915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85720" y="2714620"/>
            <a:ext cx="628876" cy="243602"/>
            <a:chOff x="604837" y="1952612"/>
            <a:chExt cx="628876" cy="243602"/>
          </a:xfrm>
        </p:grpSpPr>
        <p:grpSp>
          <p:nvGrpSpPr>
            <p:cNvPr id="64" name="Group 87"/>
            <p:cNvGrpSpPr/>
            <p:nvPr/>
          </p:nvGrpSpPr>
          <p:grpSpPr>
            <a:xfrm>
              <a:off x="604837" y="1953325"/>
              <a:ext cx="242889" cy="242889"/>
              <a:chOff x="4452937" y="2043103"/>
              <a:chExt cx="285752" cy="285752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4452937" y="2043103"/>
                <a:ext cx="285752" cy="28575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  <a:effectLst>
                <a:outerShdw blurRad="12700" dist="38100" dir="2700000" sx="94000" sy="94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Left Arrow 69"/>
              <p:cNvSpPr/>
              <p:nvPr/>
            </p:nvSpPr>
            <p:spPr>
              <a:xfrm>
                <a:off x="4521615" y="2125243"/>
                <a:ext cx="142179" cy="126464"/>
              </a:xfrm>
              <a:prstGeom prst="leftArrow">
                <a:avLst>
                  <a:gd name="adj1" fmla="val 35375"/>
                  <a:gd name="adj2" fmla="val 74935"/>
                </a:avLst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87"/>
            <p:cNvGrpSpPr/>
            <p:nvPr/>
          </p:nvGrpSpPr>
          <p:grpSpPr>
            <a:xfrm flipH="1">
              <a:off x="878653" y="1952612"/>
              <a:ext cx="242889" cy="242889"/>
              <a:chOff x="4452937" y="2043103"/>
              <a:chExt cx="285752" cy="28575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4452937" y="2043103"/>
                <a:ext cx="285752" cy="28575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  <a:effectLst>
                <a:outerShdw blurRad="12700" dist="38100" dir="2700000" sx="94000" sy="94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Left Arrow 67"/>
              <p:cNvSpPr/>
              <p:nvPr/>
            </p:nvSpPr>
            <p:spPr>
              <a:xfrm>
                <a:off x="4521615" y="2125243"/>
                <a:ext cx="142179" cy="126464"/>
              </a:xfrm>
              <a:prstGeom prst="leftArrow">
                <a:avLst>
                  <a:gd name="adj1" fmla="val 35375"/>
                  <a:gd name="adj2" fmla="val 74935"/>
                </a:avLst>
              </a:prstGeom>
              <a:solidFill>
                <a:schemeClr val="bg1"/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ight Triangle 65"/>
            <p:cNvSpPr/>
            <p:nvPr/>
          </p:nvSpPr>
          <p:spPr>
            <a:xfrm rot="-2700000">
              <a:off x="1182214" y="2044915"/>
              <a:ext cx="51499" cy="51499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214282" y="1142984"/>
            <a:ext cx="10852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00" b="1" dirty="0" smtClean="0">
                <a:solidFill>
                  <a:srgbClr val="0070C0"/>
                </a:solidFill>
              </a:rPr>
              <a:t>Back buttons</a:t>
            </a:r>
            <a:endParaRPr lang="en-US" sz="13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1538" y="1506810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Back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71538" y="2285992"/>
            <a:ext cx="21002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Back and forward with dropdown</a:t>
            </a:r>
            <a:endParaRPr lang="en-US" sz="1100" dirty="0">
              <a:solidFill>
                <a:srgbClr val="0070C0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285720" y="1882721"/>
            <a:ext cx="242889" cy="242889"/>
            <a:chOff x="571472" y="1981190"/>
            <a:chExt cx="242889" cy="242889"/>
          </a:xfrm>
        </p:grpSpPr>
        <p:sp>
          <p:nvSpPr>
            <p:cNvPr id="75" name="Oval 74"/>
            <p:cNvSpPr/>
            <p:nvPr/>
          </p:nvSpPr>
          <p:spPr>
            <a:xfrm>
              <a:off x="571472" y="1981190"/>
              <a:ext cx="242889" cy="2428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  <a:effectLst>
              <a:outerShdw blurRad="12700" dist="38100" dir="2700000" sx="94000" sy="9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Left Arrow 75"/>
            <p:cNvSpPr/>
            <p:nvPr/>
          </p:nvSpPr>
          <p:spPr>
            <a:xfrm>
              <a:off x="629848" y="2051009"/>
              <a:ext cx="120852" cy="107494"/>
            </a:xfrm>
            <a:prstGeom prst="leftArrow">
              <a:avLst>
                <a:gd name="adj1" fmla="val 35375"/>
                <a:gd name="adj2" fmla="val 74935"/>
              </a:avLst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55045" y="1864000"/>
            <a:ext cx="10166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Back (inactive)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071538" y="2640923"/>
            <a:ext cx="21002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Back and forward with dropdown</a:t>
            </a:r>
            <a:br>
              <a:rPr lang="en-AU" sz="1100" dirty="0" smtClean="0">
                <a:solidFill>
                  <a:srgbClr val="0070C0"/>
                </a:solidFill>
              </a:rPr>
            </a:br>
            <a:r>
              <a:rPr lang="en-AU" sz="1100" dirty="0" smtClean="0">
                <a:solidFill>
                  <a:srgbClr val="0070C0"/>
                </a:solidFill>
              </a:rPr>
              <a:t>(inactive)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571868" y="1142984"/>
            <a:ext cx="136774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00" b="1" dirty="0" smtClean="0">
                <a:solidFill>
                  <a:srgbClr val="0070C0"/>
                </a:solidFill>
              </a:rPr>
              <a:t>Window controls</a:t>
            </a:r>
            <a:endParaRPr lang="en-US" sz="1300" b="1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95540" y="1524316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Close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86314" y="2285992"/>
            <a:ext cx="1681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Minimize, maximize, close</a:t>
            </a:r>
            <a:endParaRPr lang="en-US" sz="1100" dirty="0">
              <a:solidFill>
                <a:srgbClr val="0070C0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656186" y="1928801"/>
            <a:ext cx="714380" cy="181712"/>
            <a:chOff x="3857620" y="1214421"/>
            <a:chExt cx="714380" cy="181712"/>
          </a:xfrm>
        </p:grpSpPr>
        <p:sp>
          <p:nvSpPr>
            <p:cNvPr id="83" name="Round Same Side Corner Rectangle 82"/>
            <p:cNvSpPr/>
            <p:nvPr/>
          </p:nvSpPr>
          <p:spPr>
            <a:xfrm rot="10800000">
              <a:off x="3857620" y="1214421"/>
              <a:ext cx="714380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16200000" flipV="1">
              <a:off x="4106814" y="1304604"/>
              <a:ext cx="181710" cy="1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89" name="Parallelogram 88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Parallelogram 89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8" name="Straight Connector 87"/>
            <p:cNvCxnSpPr/>
            <p:nvPr/>
          </p:nvCxnSpPr>
          <p:spPr>
            <a:xfrm>
              <a:off x="3970125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/>
          <p:nvPr/>
        </p:nvSpPr>
        <p:spPr>
          <a:xfrm>
            <a:off x="4786314" y="1881506"/>
            <a:ext cx="10711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Minimize, close</a:t>
            </a:r>
            <a:endParaRPr lang="en-US" sz="1100" dirty="0">
              <a:solidFill>
                <a:srgbClr val="0070C0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3659350" y="2691829"/>
            <a:ext cx="357190" cy="181711"/>
            <a:chOff x="3857620" y="1214420"/>
            <a:chExt cx="357190" cy="181711"/>
          </a:xfrm>
        </p:grpSpPr>
        <p:sp>
          <p:nvSpPr>
            <p:cNvPr id="95" name="Round Same Side Corner Rectangle 94"/>
            <p:cNvSpPr/>
            <p:nvPr/>
          </p:nvSpPr>
          <p:spPr>
            <a:xfrm rot="10800000">
              <a:off x="3857620" y="1214420"/>
              <a:ext cx="357190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3970125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4786314" y="2643182"/>
            <a:ext cx="7136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Minimize</a:t>
            </a:r>
            <a:endParaRPr lang="en-US" sz="1100" dirty="0">
              <a:solidFill>
                <a:srgbClr val="0070C0"/>
              </a:solidFill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285720" y="3848117"/>
            <a:ext cx="3143272" cy="215108"/>
            <a:chOff x="1214414" y="4286256"/>
            <a:chExt cx="3143272" cy="215108"/>
          </a:xfrm>
        </p:grpSpPr>
        <p:sp>
          <p:nvSpPr>
            <p:cNvPr id="103" name="Rectangle 102"/>
            <p:cNvSpPr/>
            <p:nvPr/>
          </p:nvSpPr>
          <p:spPr>
            <a:xfrm>
              <a:off x="1214414" y="4286256"/>
              <a:ext cx="3143272" cy="2143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5-Point Star 103"/>
            <p:cNvSpPr/>
            <p:nvPr/>
          </p:nvSpPr>
          <p:spPr>
            <a:xfrm>
              <a:off x="1265060" y="4319768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ight Triangle 105"/>
            <p:cNvSpPr/>
            <p:nvPr/>
          </p:nvSpPr>
          <p:spPr>
            <a:xfrm rot="18900000" flipH="1">
              <a:off x="1428728" y="4373944"/>
              <a:ext cx="45719" cy="4571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571604" y="4286256"/>
              <a:ext cx="357190" cy="211203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900" dirty="0" smtClean="0"/>
                <a:t>Long</a:t>
              </a:r>
              <a:endParaRPr lang="en-US" sz="900" dirty="0"/>
            </a:p>
          </p:txBody>
        </p:sp>
        <p:sp>
          <p:nvSpPr>
            <p:cNvPr id="108" name="Right Triangle 107"/>
            <p:cNvSpPr/>
            <p:nvPr/>
          </p:nvSpPr>
          <p:spPr>
            <a:xfrm rot="18900000" flipH="1">
              <a:off x="1873606" y="4373944"/>
              <a:ext cx="45719" cy="4571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000232" y="4289367"/>
              <a:ext cx="928694" cy="211203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900" dirty="0" smtClean="0"/>
                <a:t>Documents</a:t>
              </a:r>
              <a:endParaRPr lang="en-US" sz="900" dirty="0"/>
            </a:p>
          </p:txBody>
        </p:sp>
        <p:sp>
          <p:nvSpPr>
            <p:cNvPr id="110" name="Right Triangle 109"/>
            <p:cNvSpPr/>
            <p:nvPr/>
          </p:nvSpPr>
          <p:spPr>
            <a:xfrm rot="18900000" flipH="1">
              <a:off x="2587986" y="4367163"/>
              <a:ext cx="45719" cy="4571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ight Triangle 111"/>
            <p:cNvSpPr/>
            <p:nvPr/>
          </p:nvSpPr>
          <p:spPr>
            <a:xfrm rot="18900000">
              <a:off x="3991732" y="4355359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 rot="5400000">
              <a:off x="4009417" y="4393413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 121"/>
            <p:cNvGrpSpPr/>
            <p:nvPr/>
          </p:nvGrpSpPr>
          <p:grpSpPr>
            <a:xfrm>
              <a:off x="4155822" y="4307685"/>
              <a:ext cx="167448" cy="166152"/>
              <a:chOff x="4155822" y="4307685"/>
              <a:chExt cx="167448" cy="166152"/>
            </a:xfrm>
          </p:grpSpPr>
          <p:sp>
            <p:nvSpPr>
              <p:cNvPr id="115" name="Circular Arrow 114"/>
              <p:cNvSpPr/>
              <p:nvPr/>
            </p:nvSpPr>
            <p:spPr>
              <a:xfrm rot="12600000">
                <a:off x="4165260" y="4307685"/>
                <a:ext cx="158010" cy="158014"/>
              </a:xfrm>
              <a:prstGeom prst="circularArrow">
                <a:avLst>
                  <a:gd name="adj1" fmla="val 7341"/>
                  <a:gd name="adj2" fmla="val 1932047"/>
                  <a:gd name="adj3" fmla="val 19928105"/>
                  <a:gd name="adj4" fmla="val 13468035"/>
                  <a:gd name="adj5" fmla="val 1744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Circular Arrow 120"/>
              <p:cNvSpPr/>
              <p:nvPr/>
            </p:nvSpPr>
            <p:spPr>
              <a:xfrm rot="1880697">
                <a:off x="4155822" y="4315823"/>
                <a:ext cx="158010" cy="158014"/>
              </a:xfrm>
              <a:prstGeom prst="circularArrow">
                <a:avLst>
                  <a:gd name="adj1" fmla="val 7341"/>
                  <a:gd name="adj2" fmla="val 1932047"/>
                  <a:gd name="adj3" fmla="val 19928105"/>
                  <a:gd name="adj4" fmla="val 13468035"/>
                  <a:gd name="adj5" fmla="val 1744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3" name="TextBox 122"/>
          <p:cNvSpPr txBox="1"/>
          <p:nvPr/>
        </p:nvSpPr>
        <p:spPr>
          <a:xfrm>
            <a:off x="214282" y="3276613"/>
            <a:ext cx="48237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00" b="1" dirty="0" smtClean="0">
                <a:solidFill>
                  <a:srgbClr val="0070C0"/>
                </a:solidFill>
              </a:rPr>
              <a:t>Bars</a:t>
            </a:r>
            <a:endParaRPr lang="en-US" sz="1300" b="1" dirty="0">
              <a:solidFill>
                <a:srgbClr val="0070C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4282" y="3562365"/>
            <a:ext cx="8659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Address bar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14282" y="4158011"/>
            <a:ext cx="792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Search bar</a:t>
            </a:r>
            <a:endParaRPr lang="en-US" sz="1100" dirty="0">
              <a:solidFill>
                <a:srgbClr val="0070C0"/>
              </a:solidFill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285720" y="4419621"/>
            <a:ext cx="1714512" cy="214314"/>
            <a:chOff x="285720" y="4572008"/>
            <a:chExt cx="1714512" cy="21431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85720" y="4572008"/>
              <a:ext cx="1714512" cy="214314"/>
              <a:chOff x="1214414" y="4286256"/>
              <a:chExt cx="1714512" cy="214314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1214414" y="4286256"/>
                <a:ext cx="1714512" cy="2143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1285852" y="4289367"/>
                <a:ext cx="928694" cy="211203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>
                <a:spAutoFit/>
              </a:bodyPr>
              <a:lstStyle/>
              <a:p>
                <a:r>
                  <a:rPr lang="en-AU" sz="900" i="1" dirty="0" smtClean="0"/>
                  <a:t>Search</a:t>
                </a:r>
                <a:endParaRPr lang="en-US" sz="900" i="1" dirty="0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1824022" y="4624383"/>
              <a:ext cx="119072" cy="119072"/>
              <a:chOff x="3071802" y="4572008"/>
              <a:chExt cx="214314" cy="214314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3143240" y="4572008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0" name="Straight Connector 149"/>
              <p:cNvCxnSpPr>
                <a:stCxn id="149" idx="3"/>
              </p:cNvCxnSpPr>
              <p:nvPr/>
            </p:nvCxnSpPr>
            <p:spPr>
              <a:xfrm rot="5400000">
                <a:off x="3071802" y="4693960"/>
                <a:ext cx="92362" cy="92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2" name="TextBox 151"/>
          <p:cNvSpPr txBox="1"/>
          <p:nvPr/>
        </p:nvSpPr>
        <p:spPr>
          <a:xfrm>
            <a:off x="3643306" y="3586507"/>
            <a:ext cx="995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rgbClr val="0070C0"/>
                </a:solidFill>
              </a:rPr>
              <a:t>Command bar</a:t>
            </a:r>
            <a:endParaRPr lang="en-US" sz="1100" dirty="0">
              <a:solidFill>
                <a:srgbClr val="0070C0"/>
              </a:solidFill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3786182" y="3848117"/>
            <a:ext cx="4171954" cy="323846"/>
            <a:chOff x="4000496" y="4000504"/>
            <a:chExt cx="4171954" cy="323846"/>
          </a:xfrm>
        </p:grpSpPr>
        <p:grpSp>
          <p:nvGrpSpPr>
            <p:cNvPr id="160" name="Group 159"/>
            <p:cNvGrpSpPr/>
            <p:nvPr/>
          </p:nvGrpSpPr>
          <p:grpSpPr>
            <a:xfrm>
              <a:off x="4000496" y="4000504"/>
              <a:ext cx="4171954" cy="323846"/>
              <a:chOff x="4000496" y="4000504"/>
              <a:chExt cx="4171954" cy="323846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4000496" y="4000504"/>
                <a:ext cx="4171954" cy="3238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8" name="Group 157"/>
              <p:cNvGrpSpPr/>
              <p:nvPr/>
            </p:nvGrpSpPr>
            <p:grpSpPr>
              <a:xfrm>
                <a:off x="4071934" y="4033842"/>
                <a:ext cx="776293" cy="241980"/>
                <a:chOff x="4000496" y="4548195"/>
                <a:chExt cx="776293" cy="241980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>
                  <a:off x="4000496" y="4591058"/>
                  <a:ext cx="142876" cy="14287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4205285" y="4548195"/>
                  <a:ext cx="571504" cy="241980"/>
                </a:xfrm>
                <a:prstGeom prst="rect">
                  <a:avLst/>
                </a:prstGeom>
                <a:noFill/>
              </p:spPr>
              <p:txBody>
                <a:bodyPr wrap="square" lIns="0" tIns="36000" rIns="0" bIns="36000" rtlCol="0">
                  <a:spAutoFit/>
                </a:bodyPr>
                <a:lstStyle/>
                <a:p>
                  <a:r>
                    <a:rPr lang="en-AU" sz="1100" dirty="0" smtClean="0"/>
                    <a:t>Organize</a:t>
                  </a:r>
                  <a:endParaRPr lang="en-US" sz="1100" dirty="0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5072066" y="4033842"/>
                <a:ext cx="776293" cy="241980"/>
                <a:chOff x="5153029" y="4572008"/>
                <a:chExt cx="776293" cy="241980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5153029" y="4614871"/>
                  <a:ext cx="142876" cy="14287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TextBox 156"/>
                <p:cNvSpPr txBox="1"/>
                <p:nvPr/>
              </p:nvSpPr>
              <p:spPr>
                <a:xfrm>
                  <a:off x="5357818" y="4572008"/>
                  <a:ext cx="571504" cy="241980"/>
                </a:xfrm>
                <a:prstGeom prst="rect">
                  <a:avLst/>
                </a:prstGeom>
                <a:noFill/>
              </p:spPr>
              <p:txBody>
                <a:bodyPr wrap="square" lIns="0" tIns="36000" rIns="0" bIns="36000" rtlCol="0">
                  <a:spAutoFit/>
                </a:bodyPr>
                <a:lstStyle/>
                <a:p>
                  <a:r>
                    <a:rPr lang="en-AU" sz="1100" dirty="0" smtClean="0"/>
                    <a:t>Views</a:t>
                  </a:r>
                  <a:endParaRPr lang="en-US" sz="1100" dirty="0"/>
                </a:p>
              </p:txBody>
            </p:sp>
          </p:grpSp>
        </p:grpSp>
        <p:sp>
          <p:nvSpPr>
            <p:cNvPr id="161" name="Right Triangle 160"/>
            <p:cNvSpPr/>
            <p:nvPr/>
          </p:nvSpPr>
          <p:spPr>
            <a:xfrm rot="18900000">
              <a:off x="4851077" y="4115441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ight Triangle 161"/>
            <p:cNvSpPr/>
            <p:nvPr/>
          </p:nvSpPr>
          <p:spPr>
            <a:xfrm rot="18900000">
              <a:off x="5664868" y="4117162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8" name="Rounded Rectangle 167"/>
          <p:cNvSpPr/>
          <p:nvPr/>
        </p:nvSpPr>
        <p:spPr>
          <a:xfrm>
            <a:off x="323820" y="5267366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OK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14282" y="4910176"/>
            <a:ext cx="72455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00" b="1" dirty="0" smtClean="0">
                <a:solidFill>
                  <a:srgbClr val="0070C0"/>
                </a:solidFill>
              </a:rPr>
              <a:t>Buttons</a:t>
            </a:r>
            <a:endParaRPr lang="en-US" sz="1300" b="1" dirty="0">
              <a:solidFill>
                <a:srgbClr val="0070C0"/>
              </a:solidFill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3286116" y="5276877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Close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1285852" y="5267366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Cancel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4" name="Rounded Rectangle 173"/>
          <p:cNvSpPr/>
          <p:nvPr/>
        </p:nvSpPr>
        <p:spPr>
          <a:xfrm>
            <a:off x="2285984" y="5276877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Apply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176" name="Group 159"/>
          <p:cNvGrpSpPr/>
          <p:nvPr/>
        </p:nvGrpSpPr>
        <p:grpSpPr>
          <a:xfrm>
            <a:off x="3757632" y="4491059"/>
            <a:ext cx="4171954" cy="241980"/>
            <a:chOff x="4000496" y="4000504"/>
            <a:chExt cx="4171954" cy="241980"/>
          </a:xfrm>
        </p:grpSpPr>
        <p:sp>
          <p:nvSpPr>
            <p:cNvPr id="179" name="Rectangle 178"/>
            <p:cNvSpPr/>
            <p:nvPr/>
          </p:nvSpPr>
          <p:spPr>
            <a:xfrm>
              <a:off x="4000496" y="4000504"/>
              <a:ext cx="4171954" cy="2330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071934" y="4000504"/>
              <a:ext cx="4071966" cy="24198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1100" u="sng" dirty="0" smtClean="0"/>
                <a:t>F</a:t>
              </a:r>
              <a:r>
                <a:rPr lang="en-AU" sz="1100" dirty="0" smtClean="0"/>
                <a:t>ile   </a:t>
              </a:r>
              <a:r>
                <a:rPr lang="en-AU" sz="1100" u="sng" dirty="0" smtClean="0"/>
                <a:t>E</a:t>
              </a:r>
              <a:r>
                <a:rPr lang="en-AU" sz="1100" dirty="0" smtClean="0"/>
                <a:t>dit   F</a:t>
              </a:r>
              <a:r>
                <a:rPr lang="en-AU" sz="1100" u="sng" dirty="0" smtClean="0"/>
                <a:t>o</a:t>
              </a:r>
              <a:r>
                <a:rPr lang="en-AU" sz="1100" dirty="0" smtClean="0"/>
                <a:t>rmat   </a:t>
              </a:r>
              <a:r>
                <a:rPr lang="en-AU" sz="1100" u="sng" dirty="0" smtClean="0"/>
                <a:t>V</a:t>
              </a:r>
              <a:r>
                <a:rPr lang="en-AU" sz="1100" dirty="0" smtClean="0"/>
                <a:t>iew   </a:t>
              </a:r>
              <a:r>
                <a:rPr lang="en-AU" sz="1100" u="sng" dirty="0" smtClean="0"/>
                <a:t>H</a:t>
              </a:r>
              <a:r>
                <a:rPr lang="en-AU" sz="1100" dirty="0" smtClean="0"/>
                <a:t>elp</a:t>
              </a:r>
              <a:endParaRPr lang="en-US" sz="1100" dirty="0" smtClean="0"/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3662359" y="4229449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rgbClr val="0070C0"/>
                </a:solidFill>
              </a:rPr>
              <a:t>Toolbar</a:t>
            </a:r>
            <a:endParaRPr lang="en-US" sz="1100" dirty="0">
              <a:solidFill>
                <a:srgbClr val="0070C0"/>
              </a:solidFill>
            </a:endParaRPr>
          </a:p>
        </p:txBody>
      </p:sp>
      <p:grpSp>
        <p:nvGrpSpPr>
          <p:cNvPr id="190" name="Group 189"/>
          <p:cNvGrpSpPr/>
          <p:nvPr/>
        </p:nvGrpSpPr>
        <p:grpSpPr>
          <a:xfrm>
            <a:off x="8572528" y="2714620"/>
            <a:ext cx="142876" cy="2786082"/>
            <a:chOff x="8501090" y="3357562"/>
            <a:chExt cx="142876" cy="2786082"/>
          </a:xfrm>
        </p:grpSpPr>
        <p:sp>
          <p:nvSpPr>
            <p:cNvPr id="187" name="Rectangle 186"/>
            <p:cNvSpPr/>
            <p:nvPr/>
          </p:nvSpPr>
          <p:spPr>
            <a:xfrm>
              <a:off x="8501090" y="3357562"/>
              <a:ext cx="142876" cy="27860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25400" dist="25400" dir="13500000">
                <a:prstClr val="black">
                  <a:alpha val="1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ight Triangle 187"/>
            <p:cNvSpPr>
              <a:spLocks noChangeAspect="1"/>
            </p:cNvSpPr>
            <p:nvPr/>
          </p:nvSpPr>
          <p:spPr>
            <a:xfrm rot="8100000">
              <a:off x="8538940" y="3412476"/>
              <a:ext cx="71438" cy="71438"/>
            </a:xfrm>
            <a:prstGeom prst="rtTriangle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ight Triangle 188"/>
            <p:cNvSpPr/>
            <p:nvPr/>
          </p:nvSpPr>
          <p:spPr>
            <a:xfrm rot="13500000" flipV="1">
              <a:off x="8541274" y="5985972"/>
              <a:ext cx="71438" cy="71438"/>
            </a:xfrm>
            <a:prstGeom prst="rtTriangle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7886122" y="5072074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rgbClr val="0070C0"/>
                </a:solidFill>
              </a:rPr>
              <a:t>Scrollbar</a:t>
            </a:r>
            <a:endParaRPr lang="en-US" sz="1100" dirty="0">
              <a:solidFill>
                <a:srgbClr val="0070C0"/>
              </a:solidFill>
            </a:endParaRPr>
          </a:p>
        </p:txBody>
      </p:sp>
      <p:grpSp>
        <p:nvGrpSpPr>
          <p:cNvPr id="192" name="Group 191"/>
          <p:cNvGrpSpPr/>
          <p:nvPr/>
        </p:nvGrpSpPr>
        <p:grpSpPr>
          <a:xfrm rot="5400000">
            <a:off x="7036611" y="4036223"/>
            <a:ext cx="142876" cy="2786082"/>
            <a:chOff x="8501090" y="3357562"/>
            <a:chExt cx="142876" cy="2786082"/>
          </a:xfrm>
        </p:grpSpPr>
        <p:sp>
          <p:nvSpPr>
            <p:cNvPr id="193" name="Rectangle 192"/>
            <p:cNvSpPr/>
            <p:nvPr/>
          </p:nvSpPr>
          <p:spPr>
            <a:xfrm>
              <a:off x="8501090" y="3357562"/>
              <a:ext cx="142876" cy="27860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25400" dist="25400" dir="13500000">
                <a:prstClr val="black">
                  <a:alpha val="1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ight Triangle 193"/>
            <p:cNvSpPr>
              <a:spLocks noChangeAspect="1"/>
            </p:cNvSpPr>
            <p:nvPr/>
          </p:nvSpPr>
          <p:spPr>
            <a:xfrm rot="8100000">
              <a:off x="8538940" y="3412476"/>
              <a:ext cx="71438" cy="71438"/>
            </a:xfrm>
            <a:prstGeom prst="rtTriangle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ight Triangle 194"/>
            <p:cNvSpPr/>
            <p:nvPr/>
          </p:nvSpPr>
          <p:spPr>
            <a:xfrm rot="13500000" flipV="1">
              <a:off x="8541274" y="5985972"/>
              <a:ext cx="71438" cy="71438"/>
            </a:xfrm>
            <a:prstGeom prst="rtTriangle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Hit area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86182" y="1357298"/>
            <a:ext cx="4429156" cy="2970044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C00000"/>
                </a:solidFill>
              </a:rPr>
              <a:t>Important</a:t>
            </a:r>
            <a:endParaRPr lang="en-AU" sz="1300" b="1" dirty="0" smtClean="0">
              <a:solidFill>
                <a:srgbClr val="C00000"/>
              </a:solidFill>
            </a:endParaRPr>
          </a:p>
          <a:p>
            <a:endParaRPr lang="en-AU" sz="1300" b="1" dirty="0" smtClean="0">
              <a:solidFill>
                <a:srgbClr val="C00000"/>
              </a:solidFill>
            </a:endParaRPr>
          </a:p>
          <a:p>
            <a:r>
              <a:rPr lang="en-AU" sz="1300" dirty="0" smtClean="0"/>
              <a:t>Use this to set up the hit area for linking to different slides. It’s transparent to show where the user can click on the screen without distorting the experience.</a:t>
            </a:r>
          </a:p>
          <a:p>
            <a:endParaRPr lang="en-AU" sz="1300" dirty="0"/>
          </a:p>
          <a:p>
            <a:r>
              <a:rPr lang="en-AU" sz="1300" dirty="0" smtClean="0"/>
              <a:t>Right click on it, and click “Edit hyperlink” to choose the destination.</a:t>
            </a:r>
          </a:p>
          <a:p>
            <a:endParaRPr lang="en-AU" sz="1300" dirty="0"/>
          </a:p>
          <a:p>
            <a:r>
              <a:rPr lang="en-AU" sz="1300" dirty="0" smtClean="0"/>
              <a:t>Alternatively you can also hyperlink objects such as buttons itself to point to different slides.</a:t>
            </a:r>
          </a:p>
          <a:p>
            <a:endParaRPr lang="en-AU" sz="1300" dirty="0"/>
          </a:p>
          <a:p>
            <a:r>
              <a:rPr lang="en-AU" sz="1300" dirty="0" smtClean="0"/>
              <a:t>It is best to add the </a:t>
            </a:r>
            <a:r>
              <a:rPr lang="en-AU" sz="1300" dirty="0" err="1" smtClean="0"/>
              <a:t>hitbox</a:t>
            </a:r>
            <a:r>
              <a:rPr lang="en-AU" sz="1300" dirty="0" smtClean="0"/>
              <a:t> to your slides last as they may get overlapped and hard to select.</a:t>
            </a:r>
            <a:endParaRPr lang="en-US" sz="1300" dirty="0"/>
          </a:p>
        </p:txBody>
      </p:sp>
      <p:sp>
        <p:nvSpPr>
          <p:cNvPr id="30" name="Rectangle 29">
            <a:hlinkClick r:id="rId2" action="ppaction://hlinksldjump"/>
          </p:cNvPr>
          <p:cNvSpPr/>
          <p:nvPr/>
        </p:nvSpPr>
        <p:spPr>
          <a:xfrm>
            <a:off x="214282" y="1357298"/>
            <a:ext cx="3000396" cy="2428892"/>
          </a:xfrm>
          <a:prstGeom prst="rect">
            <a:avLst/>
          </a:prstGeom>
          <a:solidFill>
            <a:srgbClr val="FFFF00">
              <a:alpha val="10000"/>
            </a:srgbClr>
          </a:solidFill>
          <a:ln w="31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0034" y="1714488"/>
            <a:ext cx="4214842" cy="421484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619493" y="1714488"/>
            <a:ext cx="1000132" cy="186172"/>
            <a:chOff x="3571868" y="1214422"/>
            <a:chExt cx="1000132" cy="186172"/>
          </a:xfrm>
        </p:grpSpPr>
        <p:sp>
          <p:nvSpPr>
            <p:cNvPr id="5" name="Round Same Side Corner Rectangle 4"/>
            <p:cNvSpPr/>
            <p:nvPr/>
          </p:nvSpPr>
          <p:spPr>
            <a:xfrm rot="10800000">
              <a:off x="3571868" y="1214422"/>
              <a:ext cx="1000132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6200000" flipV="1">
              <a:off x="4106814" y="1304604"/>
              <a:ext cx="181710" cy="1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3806708" y="1306819"/>
              <a:ext cx="186171" cy="13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48"/>
            <p:cNvGrpSpPr/>
            <p:nvPr/>
          </p:nvGrpSpPr>
          <p:grpSpPr>
            <a:xfrm>
              <a:off x="4012324" y="1254562"/>
              <a:ext cx="100175" cy="92271"/>
              <a:chOff x="4012324" y="1254562"/>
              <a:chExt cx="100175" cy="922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047789" y="1254562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12324" y="1282123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3667450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90522" y="1718479"/>
            <a:ext cx="2962296" cy="276999"/>
            <a:chOff x="590522" y="1218413"/>
            <a:chExt cx="2962296" cy="276999"/>
          </a:xfrm>
        </p:grpSpPr>
        <p:sp>
          <p:nvSpPr>
            <p:cNvPr id="16" name="5-Point Star 15"/>
            <p:cNvSpPr/>
            <p:nvPr/>
          </p:nvSpPr>
          <p:spPr>
            <a:xfrm>
              <a:off x="590522" y="1285860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5298" y="1218413"/>
              <a:ext cx="2857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Notepad</a:t>
              </a:r>
              <a:endParaRPr lang="en-US" sz="12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81024" y="1985966"/>
            <a:ext cx="4048126" cy="3848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59"/>
          <p:cNvGrpSpPr/>
          <p:nvPr/>
        </p:nvGrpSpPr>
        <p:grpSpPr>
          <a:xfrm>
            <a:off x="589684" y="2000240"/>
            <a:ext cx="4027140" cy="241980"/>
            <a:chOff x="4000496" y="4000504"/>
            <a:chExt cx="4027140" cy="241980"/>
          </a:xfrm>
        </p:grpSpPr>
        <p:sp>
          <p:nvSpPr>
            <p:cNvPr id="20" name="Rectangle 19"/>
            <p:cNvSpPr/>
            <p:nvPr/>
          </p:nvSpPr>
          <p:spPr>
            <a:xfrm>
              <a:off x="4000496" y="4000504"/>
              <a:ext cx="4027140" cy="2330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71934" y="4000504"/>
              <a:ext cx="3848125" cy="24198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1100" u="sng" dirty="0" smtClean="0"/>
                <a:t>F</a:t>
              </a:r>
              <a:r>
                <a:rPr lang="en-AU" sz="1100" dirty="0" smtClean="0"/>
                <a:t>ile   </a:t>
              </a:r>
              <a:r>
                <a:rPr lang="en-AU" sz="1100" u="sng" dirty="0" smtClean="0"/>
                <a:t>E</a:t>
              </a:r>
              <a:r>
                <a:rPr lang="en-AU" sz="1100" dirty="0" smtClean="0"/>
                <a:t>dit   F</a:t>
              </a:r>
              <a:r>
                <a:rPr lang="en-AU" sz="1100" u="sng" dirty="0" smtClean="0"/>
                <a:t>o</a:t>
              </a:r>
              <a:r>
                <a:rPr lang="en-AU" sz="1100" dirty="0" smtClean="0"/>
                <a:t>rmat   </a:t>
              </a:r>
              <a:r>
                <a:rPr lang="en-AU" sz="1100" u="sng" dirty="0" smtClean="0"/>
                <a:t>V</a:t>
              </a:r>
              <a:r>
                <a:rPr lang="en-AU" sz="1100" dirty="0" smtClean="0"/>
                <a:t>iew   </a:t>
              </a:r>
              <a:r>
                <a:rPr lang="en-AU" sz="1100" u="sng" dirty="0" smtClean="0"/>
                <a:t>H</a:t>
              </a:r>
              <a:r>
                <a:rPr lang="en-AU" sz="1100" dirty="0" smtClean="0"/>
                <a:t>elp</a:t>
              </a:r>
              <a:endParaRPr lang="en-US" sz="1100" dirty="0" smtClean="0"/>
            </a:p>
          </p:txBody>
        </p:sp>
      </p:grpSp>
      <p:sp>
        <p:nvSpPr>
          <p:cNvPr id="22" name="Rectangle 21">
            <a:hlinkClick r:id="rId2" action="ppaction://hlinksldjump"/>
          </p:cNvPr>
          <p:cNvSpPr/>
          <p:nvPr/>
        </p:nvSpPr>
        <p:spPr>
          <a:xfrm>
            <a:off x="4214810" y="1714488"/>
            <a:ext cx="427729" cy="214314"/>
          </a:xfrm>
          <a:prstGeom prst="rect">
            <a:avLst/>
          </a:prstGeom>
          <a:solidFill>
            <a:srgbClr val="FFFF00">
              <a:alpha val="10000"/>
            </a:srgbClr>
          </a:solidFill>
          <a:ln w="31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3" action="ppaction://hlinksldjump"/>
          </p:cNvPr>
          <p:cNvSpPr/>
          <p:nvPr/>
        </p:nvSpPr>
        <p:spPr>
          <a:xfrm>
            <a:off x="571472" y="2000240"/>
            <a:ext cx="427729" cy="214314"/>
          </a:xfrm>
          <a:prstGeom prst="rect">
            <a:avLst/>
          </a:prstGeom>
          <a:solidFill>
            <a:srgbClr val="FFFF00">
              <a:alpha val="10000"/>
            </a:srgbClr>
          </a:solidFill>
          <a:ln w="31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0034" y="1714488"/>
            <a:ext cx="4214842" cy="421484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619493" y="1714488"/>
            <a:ext cx="1000132" cy="186172"/>
            <a:chOff x="3571868" y="1214422"/>
            <a:chExt cx="1000132" cy="186172"/>
          </a:xfrm>
        </p:grpSpPr>
        <p:sp>
          <p:nvSpPr>
            <p:cNvPr id="5" name="Round Same Side Corner Rectangle 4"/>
            <p:cNvSpPr/>
            <p:nvPr/>
          </p:nvSpPr>
          <p:spPr>
            <a:xfrm rot="10800000">
              <a:off x="3571868" y="1214422"/>
              <a:ext cx="1000132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6200000" flipV="1">
              <a:off x="4106814" y="1304604"/>
              <a:ext cx="181710" cy="1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3806708" y="1306819"/>
              <a:ext cx="186171" cy="13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48"/>
            <p:cNvGrpSpPr/>
            <p:nvPr/>
          </p:nvGrpSpPr>
          <p:grpSpPr>
            <a:xfrm>
              <a:off x="4012324" y="1254562"/>
              <a:ext cx="100175" cy="92271"/>
              <a:chOff x="4012324" y="1254562"/>
              <a:chExt cx="100175" cy="922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047789" y="1254562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12324" y="1282123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3667450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90522" y="1718479"/>
            <a:ext cx="2962296" cy="276999"/>
            <a:chOff x="590522" y="1218413"/>
            <a:chExt cx="2962296" cy="276999"/>
          </a:xfrm>
        </p:grpSpPr>
        <p:sp>
          <p:nvSpPr>
            <p:cNvPr id="16" name="5-Point Star 15"/>
            <p:cNvSpPr/>
            <p:nvPr/>
          </p:nvSpPr>
          <p:spPr>
            <a:xfrm>
              <a:off x="590522" y="1285860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5298" y="1218413"/>
              <a:ext cx="2857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Notepad</a:t>
              </a:r>
              <a:endParaRPr lang="en-US" sz="12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81024" y="1985966"/>
            <a:ext cx="4048126" cy="3848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59"/>
          <p:cNvGrpSpPr/>
          <p:nvPr/>
        </p:nvGrpSpPr>
        <p:grpSpPr>
          <a:xfrm>
            <a:off x="589684" y="2000240"/>
            <a:ext cx="4027140" cy="241980"/>
            <a:chOff x="4000496" y="4000504"/>
            <a:chExt cx="4027140" cy="241980"/>
          </a:xfrm>
        </p:grpSpPr>
        <p:sp>
          <p:nvSpPr>
            <p:cNvPr id="20" name="Rectangle 19"/>
            <p:cNvSpPr/>
            <p:nvPr/>
          </p:nvSpPr>
          <p:spPr>
            <a:xfrm>
              <a:off x="4000496" y="4000504"/>
              <a:ext cx="4027140" cy="2330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71934" y="4000504"/>
              <a:ext cx="3848125" cy="24198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1100" u="sng" dirty="0" smtClean="0"/>
                <a:t>F</a:t>
              </a:r>
              <a:r>
                <a:rPr lang="en-AU" sz="1100" dirty="0" smtClean="0"/>
                <a:t>ile   </a:t>
              </a:r>
              <a:r>
                <a:rPr lang="en-AU" sz="1100" u="sng" dirty="0" smtClean="0"/>
                <a:t>E</a:t>
              </a:r>
              <a:r>
                <a:rPr lang="en-AU" sz="1100" dirty="0" smtClean="0"/>
                <a:t>dit   F</a:t>
              </a:r>
              <a:r>
                <a:rPr lang="en-AU" sz="1100" u="sng" dirty="0" smtClean="0"/>
                <a:t>o</a:t>
              </a:r>
              <a:r>
                <a:rPr lang="en-AU" sz="1100" dirty="0" smtClean="0"/>
                <a:t>rmat   </a:t>
              </a:r>
              <a:r>
                <a:rPr lang="en-AU" sz="1100" u="sng" dirty="0" smtClean="0"/>
                <a:t>V</a:t>
              </a:r>
              <a:r>
                <a:rPr lang="en-AU" sz="1100" dirty="0" smtClean="0"/>
                <a:t>iew   </a:t>
              </a:r>
              <a:r>
                <a:rPr lang="en-AU" sz="1100" u="sng" dirty="0" smtClean="0"/>
                <a:t>H</a:t>
              </a:r>
              <a:r>
                <a:rPr lang="en-AU" sz="1100" dirty="0" smtClean="0"/>
                <a:t>elp</a:t>
              </a:r>
              <a:endParaRPr lang="en-US" sz="1100" dirty="0" smtClean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623454" y="2266536"/>
            <a:ext cx="928694" cy="1071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42910" y="2500306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Open</a:t>
            </a:r>
            <a:endParaRPr lang="en-US" sz="1100" dirty="0"/>
          </a:p>
        </p:txBody>
      </p:sp>
      <p:sp>
        <p:nvSpPr>
          <p:cNvPr id="27" name="Rectangle 26">
            <a:hlinkClick r:id="rId2" action="ppaction://hlinksldjump"/>
          </p:cNvPr>
          <p:cNvSpPr/>
          <p:nvPr/>
        </p:nvSpPr>
        <p:spPr>
          <a:xfrm>
            <a:off x="571472" y="2480850"/>
            <a:ext cx="1000132" cy="285752"/>
          </a:xfrm>
          <a:prstGeom prst="rect">
            <a:avLst/>
          </a:prstGeom>
          <a:solidFill>
            <a:srgbClr val="FFFF00">
              <a:alpha val="10000"/>
            </a:srgbClr>
          </a:solidFill>
          <a:ln w="31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0034" y="1714488"/>
            <a:ext cx="4214842" cy="421484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619493" y="1714488"/>
            <a:ext cx="1000132" cy="186172"/>
            <a:chOff x="3571868" y="1214422"/>
            <a:chExt cx="1000132" cy="186172"/>
          </a:xfrm>
        </p:grpSpPr>
        <p:sp>
          <p:nvSpPr>
            <p:cNvPr id="5" name="Round Same Side Corner Rectangle 4"/>
            <p:cNvSpPr/>
            <p:nvPr/>
          </p:nvSpPr>
          <p:spPr>
            <a:xfrm rot="10800000">
              <a:off x="3571868" y="1214422"/>
              <a:ext cx="1000132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6200000" flipV="1">
              <a:off x="4106814" y="1304604"/>
              <a:ext cx="181710" cy="1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3806708" y="1306819"/>
              <a:ext cx="186171" cy="13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48"/>
            <p:cNvGrpSpPr/>
            <p:nvPr/>
          </p:nvGrpSpPr>
          <p:grpSpPr>
            <a:xfrm>
              <a:off x="4012324" y="1254562"/>
              <a:ext cx="100175" cy="92271"/>
              <a:chOff x="4012324" y="1254562"/>
              <a:chExt cx="100175" cy="922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047789" y="1254562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12324" y="1282123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3667450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90522" y="1718479"/>
            <a:ext cx="2962296" cy="276999"/>
            <a:chOff x="590522" y="1218413"/>
            <a:chExt cx="2962296" cy="276999"/>
          </a:xfrm>
        </p:grpSpPr>
        <p:sp>
          <p:nvSpPr>
            <p:cNvPr id="16" name="5-Point Star 15"/>
            <p:cNvSpPr/>
            <p:nvPr/>
          </p:nvSpPr>
          <p:spPr>
            <a:xfrm>
              <a:off x="590522" y="1285860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5298" y="1218413"/>
              <a:ext cx="2857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Notepad</a:t>
              </a:r>
              <a:endParaRPr lang="en-US" sz="12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81024" y="1985966"/>
            <a:ext cx="4048126" cy="3848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59"/>
          <p:cNvGrpSpPr/>
          <p:nvPr/>
        </p:nvGrpSpPr>
        <p:grpSpPr>
          <a:xfrm>
            <a:off x="589684" y="2000240"/>
            <a:ext cx="4027140" cy="241980"/>
            <a:chOff x="4000496" y="4000504"/>
            <a:chExt cx="4027140" cy="241980"/>
          </a:xfrm>
        </p:grpSpPr>
        <p:sp>
          <p:nvSpPr>
            <p:cNvPr id="20" name="Rectangle 19"/>
            <p:cNvSpPr/>
            <p:nvPr/>
          </p:nvSpPr>
          <p:spPr>
            <a:xfrm>
              <a:off x="4000496" y="4000504"/>
              <a:ext cx="4027140" cy="2330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71934" y="4000504"/>
              <a:ext cx="3848125" cy="24198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1100" u="sng" dirty="0" smtClean="0"/>
                <a:t>F</a:t>
              </a:r>
              <a:r>
                <a:rPr lang="en-AU" sz="1100" dirty="0" smtClean="0"/>
                <a:t>ile   </a:t>
              </a:r>
              <a:r>
                <a:rPr lang="en-AU" sz="1100" u="sng" dirty="0" smtClean="0"/>
                <a:t>E</a:t>
              </a:r>
              <a:r>
                <a:rPr lang="en-AU" sz="1100" dirty="0" smtClean="0"/>
                <a:t>dit   F</a:t>
              </a:r>
              <a:r>
                <a:rPr lang="en-AU" sz="1100" u="sng" dirty="0" smtClean="0"/>
                <a:t>o</a:t>
              </a:r>
              <a:r>
                <a:rPr lang="en-AU" sz="1100" dirty="0" smtClean="0"/>
                <a:t>rmat   </a:t>
              </a:r>
              <a:r>
                <a:rPr lang="en-AU" sz="1100" u="sng" dirty="0" smtClean="0"/>
                <a:t>V</a:t>
              </a:r>
              <a:r>
                <a:rPr lang="en-AU" sz="1100" dirty="0" smtClean="0"/>
                <a:t>iew   </a:t>
              </a:r>
              <a:r>
                <a:rPr lang="en-AU" sz="1100" u="sng" dirty="0" smtClean="0"/>
                <a:t>H</a:t>
              </a:r>
              <a:r>
                <a:rPr lang="en-AU" sz="1100" dirty="0" smtClean="0"/>
                <a:t>elp</a:t>
              </a:r>
              <a:endParaRPr lang="en-US" sz="1100" dirty="0" smtClean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1885937" y="2285992"/>
            <a:ext cx="4900641" cy="421484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67"/>
          <p:cNvGrpSpPr/>
          <p:nvPr/>
        </p:nvGrpSpPr>
        <p:grpSpPr>
          <a:xfrm>
            <a:off x="6243655" y="2290058"/>
            <a:ext cx="404815" cy="181711"/>
            <a:chOff x="4167184" y="1214421"/>
            <a:chExt cx="404815" cy="181711"/>
          </a:xfrm>
        </p:grpSpPr>
        <p:sp>
          <p:nvSpPr>
            <p:cNvPr id="29" name="Round Same Side Corner Rectangle 28"/>
            <p:cNvSpPr/>
            <p:nvPr/>
          </p:nvSpPr>
          <p:spPr>
            <a:xfrm rot="10800000">
              <a:off x="4167184" y="1214421"/>
              <a:ext cx="404815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31" name="Parallelogram 30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Parallelogram 31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1966927" y="2861569"/>
            <a:ext cx="4706799" cy="321470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957375" y="2556047"/>
            <a:ext cx="628876" cy="243602"/>
            <a:chOff x="604837" y="1952612"/>
            <a:chExt cx="628876" cy="243602"/>
          </a:xfrm>
        </p:grpSpPr>
        <p:grpSp>
          <p:nvGrpSpPr>
            <p:cNvPr id="35" name="Group 87"/>
            <p:cNvGrpSpPr/>
            <p:nvPr/>
          </p:nvGrpSpPr>
          <p:grpSpPr>
            <a:xfrm>
              <a:off x="604837" y="1953325"/>
              <a:ext cx="242889" cy="242889"/>
              <a:chOff x="4452937" y="2043103"/>
              <a:chExt cx="285752" cy="285752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4452937" y="2043103"/>
                <a:ext cx="285752" cy="28575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12700" dist="38100" dir="2700000" sx="94000" sy="94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Left Arrow 40"/>
              <p:cNvSpPr/>
              <p:nvPr/>
            </p:nvSpPr>
            <p:spPr>
              <a:xfrm>
                <a:off x="4521615" y="2125243"/>
                <a:ext cx="142179" cy="126464"/>
              </a:xfrm>
              <a:prstGeom prst="leftArrow">
                <a:avLst>
                  <a:gd name="adj1" fmla="val 35375"/>
                  <a:gd name="adj2" fmla="val 7493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87"/>
            <p:cNvGrpSpPr/>
            <p:nvPr/>
          </p:nvGrpSpPr>
          <p:grpSpPr>
            <a:xfrm flipH="1">
              <a:off x="878653" y="1952612"/>
              <a:ext cx="242889" cy="242889"/>
              <a:chOff x="4452937" y="2043103"/>
              <a:chExt cx="285752" cy="285752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4452937" y="2043103"/>
                <a:ext cx="285752" cy="28575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12700" dist="38100" dir="2700000" sx="94000" sy="94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Left Arrow 38"/>
              <p:cNvSpPr/>
              <p:nvPr/>
            </p:nvSpPr>
            <p:spPr>
              <a:xfrm>
                <a:off x="4521615" y="2125243"/>
                <a:ext cx="142179" cy="126464"/>
              </a:xfrm>
              <a:prstGeom prst="leftArrow">
                <a:avLst>
                  <a:gd name="adj1" fmla="val 35375"/>
                  <a:gd name="adj2" fmla="val 7493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Right Triangle 36"/>
            <p:cNvSpPr/>
            <p:nvPr/>
          </p:nvSpPr>
          <p:spPr>
            <a:xfrm rot="-2700000">
              <a:off x="1182214" y="2044915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976425" y="2294049"/>
            <a:ext cx="2962296" cy="276999"/>
            <a:chOff x="590522" y="1218413"/>
            <a:chExt cx="2962296" cy="276999"/>
          </a:xfrm>
        </p:grpSpPr>
        <p:sp>
          <p:nvSpPr>
            <p:cNvPr id="43" name="5-Point Star 42"/>
            <p:cNvSpPr/>
            <p:nvPr/>
          </p:nvSpPr>
          <p:spPr>
            <a:xfrm>
              <a:off x="590522" y="1285860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5298" y="1218413"/>
              <a:ext cx="2857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Open</a:t>
              </a:r>
              <a:endParaRPr lang="en-US" sz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671755" y="2575809"/>
            <a:ext cx="2219348" cy="219085"/>
            <a:chOff x="1214414" y="4286255"/>
            <a:chExt cx="2219348" cy="219085"/>
          </a:xfrm>
        </p:grpSpPr>
        <p:sp>
          <p:nvSpPr>
            <p:cNvPr id="46" name="Rectangle 45"/>
            <p:cNvSpPr/>
            <p:nvPr/>
          </p:nvSpPr>
          <p:spPr>
            <a:xfrm>
              <a:off x="1214414" y="4286255"/>
              <a:ext cx="2219348" cy="2190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5-Point Star 46"/>
            <p:cNvSpPr/>
            <p:nvPr/>
          </p:nvSpPr>
          <p:spPr>
            <a:xfrm>
              <a:off x="1265060" y="4319768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ight Triangle 47"/>
            <p:cNvSpPr/>
            <p:nvPr/>
          </p:nvSpPr>
          <p:spPr>
            <a:xfrm rot="18900000" flipH="1">
              <a:off x="1428728" y="4373944"/>
              <a:ext cx="45719" cy="4571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71604" y="4286256"/>
              <a:ext cx="357190" cy="211203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900" dirty="0" smtClean="0"/>
                <a:t>Long</a:t>
              </a:r>
              <a:endParaRPr lang="en-US" sz="900" dirty="0"/>
            </a:p>
          </p:txBody>
        </p:sp>
        <p:sp>
          <p:nvSpPr>
            <p:cNvPr id="50" name="Right Triangle 49"/>
            <p:cNvSpPr/>
            <p:nvPr/>
          </p:nvSpPr>
          <p:spPr>
            <a:xfrm rot="18900000" flipH="1">
              <a:off x="1873606" y="4373944"/>
              <a:ext cx="45719" cy="4571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00232" y="4289367"/>
              <a:ext cx="928694" cy="211203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900" dirty="0" smtClean="0"/>
                <a:t>Documents</a:t>
              </a:r>
              <a:endParaRPr lang="en-US" sz="900" dirty="0"/>
            </a:p>
          </p:txBody>
        </p:sp>
        <p:sp>
          <p:nvSpPr>
            <p:cNvPr id="52" name="Right Triangle 51"/>
            <p:cNvSpPr/>
            <p:nvPr/>
          </p:nvSpPr>
          <p:spPr>
            <a:xfrm rot="18900000" flipH="1">
              <a:off x="2587986" y="4367163"/>
              <a:ext cx="45719" cy="4571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ight Triangle 52"/>
            <p:cNvSpPr/>
            <p:nvPr/>
          </p:nvSpPr>
          <p:spPr>
            <a:xfrm rot="18900000">
              <a:off x="3082468" y="4355359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3100153" y="4393413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121"/>
            <p:cNvGrpSpPr/>
            <p:nvPr/>
          </p:nvGrpSpPr>
          <p:grpSpPr>
            <a:xfrm>
              <a:off x="3241061" y="4307685"/>
              <a:ext cx="172945" cy="166152"/>
              <a:chOff x="3241061" y="4307685"/>
              <a:chExt cx="172945" cy="166152"/>
            </a:xfrm>
          </p:grpSpPr>
          <p:sp>
            <p:nvSpPr>
              <p:cNvPr id="56" name="Circular Arrow 55"/>
              <p:cNvSpPr/>
              <p:nvPr/>
            </p:nvSpPr>
            <p:spPr>
              <a:xfrm rot="12600000">
                <a:off x="3255996" y="4307685"/>
                <a:ext cx="158010" cy="158014"/>
              </a:xfrm>
              <a:prstGeom prst="circularArrow">
                <a:avLst>
                  <a:gd name="adj1" fmla="val 7341"/>
                  <a:gd name="adj2" fmla="val 1932047"/>
                  <a:gd name="adj3" fmla="val 19928105"/>
                  <a:gd name="adj4" fmla="val 13468035"/>
                  <a:gd name="adj5" fmla="val 1744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Circular Arrow 56"/>
              <p:cNvSpPr/>
              <p:nvPr/>
            </p:nvSpPr>
            <p:spPr>
              <a:xfrm rot="1880697">
                <a:off x="3241061" y="4315823"/>
                <a:ext cx="158010" cy="158014"/>
              </a:xfrm>
              <a:prstGeom prst="circularArrow">
                <a:avLst>
                  <a:gd name="adj1" fmla="val 7341"/>
                  <a:gd name="adj2" fmla="val 1932047"/>
                  <a:gd name="adj3" fmla="val 19928105"/>
                  <a:gd name="adj4" fmla="val 13468035"/>
                  <a:gd name="adj5" fmla="val 1744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4957771" y="2575810"/>
            <a:ext cx="1714512" cy="214314"/>
            <a:chOff x="285720" y="4572008"/>
            <a:chExt cx="1714512" cy="214314"/>
          </a:xfrm>
        </p:grpSpPr>
        <p:grpSp>
          <p:nvGrpSpPr>
            <p:cNvPr id="59" name="Group 126"/>
            <p:cNvGrpSpPr/>
            <p:nvPr/>
          </p:nvGrpSpPr>
          <p:grpSpPr>
            <a:xfrm>
              <a:off x="285720" y="4572008"/>
              <a:ext cx="1714512" cy="214314"/>
              <a:chOff x="1214414" y="4286256"/>
              <a:chExt cx="1714512" cy="21431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214414" y="4286256"/>
                <a:ext cx="1714512" cy="2143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285852" y="4289367"/>
                <a:ext cx="928694" cy="211203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>
                <a:spAutoFit/>
              </a:bodyPr>
              <a:lstStyle/>
              <a:p>
                <a:r>
                  <a:rPr lang="en-AU" sz="900" i="1" dirty="0" smtClean="0"/>
                  <a:t>Search</a:t>
                </a:r>
                <a:endParaRPr lang="en-US" sz="900" i="1" dirty="0"/>
              </a:p>
            </p:txBody>
          </p:sp>
        </p:grpSp>
        <p:grpSp>
          <p:nvGrpSpPr>
            <p:cNvPr id="60" name="Group 147"/>
            <p:cNvGrpSpPr/>
            <p:nvPr/>
          </p:nvGrpSpPr>
          <p:grpSpPr>
            <a:xfrm>
              <a:off x="1824022" y="4624383"/>
              <a:ext cx="119072" cy="119072"/>
              <a:chOff x="3071802" y="4572008"/>
              <a:chExt cx="214314" cy="214314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3143240" y="4572008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>
                <a:stCxn id="61" idx="3"/>
              </p:cNvCxnSpPr>
              <p:nvPr/>
            </p:nvCxnSpPr>
            <p:spPr>
              <a:xfrm rot="5400000">
                <a:off x="3071802" y="4693960"/>
                <a:ext cx="92362" cy="923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162"/>
          <p:cNvGrpSpPr/>
          <p:nvPr/>
        </p:nvGrpSpPr>
        <p:grpSpPr>
          <a:xfrm>
            <a:off x="1981187" y="2871087"/>
            <a:ext cx="4691095" cy="323846"/>
            <a:chOff x="4000495" y="4000504"/>
            <a:chExt cx="4691095" cy="323846"/>
          </a:xfrm>
        </p:grpSpPr>
        <p:grpSp>
          <p:nvGrpSpPr>
            <p:cNvPr id="66" name="Group 159"/>
            <p:cNvGrpSpPr/>
            <p:nvPr/>
          </p:nvGrpSpPr>
          <p:grpSpPr>
            <a:xfrm>
              <a:off x="4000495" y="4000504"/>
              <a:ext cx="4691095" cy="323846"/>
              <a:chOff x="4000495" y="4000504"/>
              <a:chExt cx="4691095" cy="323846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4000495" y="4000504"/>
                <a:ext cx="4691095" cy="3238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157"/>
              <p:cNvGrpSpPr/>
              <p:nvPr/>
            </p:nvGrpSpPr>
            <p:grpSpPr>
              <a:xfrm>
                <a:off x="4071934" y="4033842"/>
                <a:ext cx="776293" cy="241980"/>
                <a:chOff x="4000496" y="4548195"/>
                <a:chExt cx="776293" cy="241980"/>
              </a:xfrm>
            </p:grpSpPr>
            <p:sp>
              <p:nvSpPr>
                <p:cNvPr id="74" name="Rectangle 73"/>
                <p:cNvSpPr/>
                <p:nvPr/>
              </p:nvSpPr>
              <p:spPr>
                <a:xfrm>
                  <a:off x="4000496" y="4591058"/>
                  <a:ext cx="142876" cy="14287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4205285" y="4548195"/>
                  <a:ext cx="571504" cy="241980"/>
                </a:xfrm>
                <a:prstGeom prst="rect">
                  <a:avLst/>
                </a:prstGeom>
                <a:noFill/>
              </p:spPr>
              <p:txBody>
                <a:bodyPr wrap="square" lIns="0" tIns="36000" rIns="0" bIns="36000" rtlCol="0">
                  <a:spAutoFit/>
                </a:bodyPr>
                <a:lstStyle/>
                <a:p>
                  <a:r>
                    <a:rPr lang="en-AU" sz="1100" dirty="0" smtClean="0"/>
                    <a:t>Organize</a:t>
                  </a:r>
                  <a:endParaRPr lang="en-US" sz="1100" dirty="0"/>
                </a:p>
              </p:txBody>
            </p:sp>
          </p:grpSp>
          <p:grpSp>
            <p:nvGrpSpPr>
              <p:cNvPr id="71" name="Group 158"/>
              <p:cNvGrpSpPr/>
              <p:nvPr/>
            </p:nvGrpSpPr>
            <p:grpSpPr>
              <a:xfrm>
                <a:off x="5072066" y="4033842"/>
                <a:ext cx="776293" cy="241980"/>
                <a:chOff x="5153029" y="4572008"/>
                <a:chExt cx="776293" cy="24198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5153029" y="4614871"/>
                  <a:ext cx="142876" cy="14287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5357818" y="4572008"/>
                  <a:ext cx="571504" cy="241980"/>
                </a:xfrm>
                <a:prstGeom prst="rect">
                  <a:avLst/>
                </a:prstGeom>
                <a:noFill/>
              </p:spPr>
              <p:txBody>
                <a:bodyPr wrap="square" lIns="0" tIns="36000" rIns="0" bIns="36000" rtlCol="0">
                  <a:spAutoFit/>
                </a:bodyPr>
                <a:lstStyle/>
                <a:p>
                  <a:r>
                    <a:rPr lang="en-AU" sz="1100" dirty="0" smtClean="0"/>
                    <a:t>Views</a:t>
                  </a:r>
                  <a:endParaRPr lang="en-US" sz="1100" dirty="0"/>
                </a:p>
              </p:txBody>
            </p:sp>
          </p:grpSp>
        </p:grpSp>
        <p:sp>
          <p:nvSpPr>
            <p:cNvPr id="67" name="Right Triangle 66"/>
            <p:cNvSpPr/>
            <p:nvPr/>
          </p:nvSpPr>
          <p:spPr>
            <a:xfrm rot="18900000">
              <a:off x="4851077" y="4115441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ight Triangle 67"/>
            <p:cNvSpPr/>
            <p:nvPr/>
          </p:nvSpPr>
          <p:spPr>
            <a:xfrm rot="18900000">
              <a:off x="5664868" y="4117162"/>
              <a:ext cx="51499" cy="51499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Rounded Rectangle 75"/>
          <p:cNvSpPr/>
          <p:nvPr/>
        </p:nvSpPr>
        <p:spPr>
          <a:xfrm>
            <a:off x="4833941" y="6147710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OK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815027" y="6147710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Cancel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529407" y="3189568"/>
            <a:ext cx="148036" cy="2886704"/>
            <a:chOff x="8501090" y="3357562"/>
            <a:chExt cx="148036" cy="2886704"/>
          </a:xfrm>
        </p:grpSpPr>
        <p:sp>
          <p:nvSpPr>
            <p:cNvPr id="79" name="Rectangle 78"/>
            <p:cNvSpPr/>
            <p:nvPr/>
          </p:nvSpPr>
          <p:spPr>
            <a:xfrm>
              <a:off x="8501090" y="3357562"/>
              <a:ext cx="148036" cy="28867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25400" dist="25400" dir="13500000">
                <a:prstClr val="black">
                  <a:alpha val="1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ight Triangle 79"/>
            <p:cNvSpPr>
              <a:spLocks noChangeAspect="1"/>
            </p:cNvSpPr>
            <p:nvPr/>
          </p:nvSpPr>
          <p:spPr>
            <a:xfrm rot="8100000">
              <a:off x="8538940" y="3412476"/>
              <a:ext cx="71438" cy="71438"/>
            </a:xfrm>
            <a:prstGeom prst="rtTriangle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ight Triangle 80"/>
            <p:cNvSpPr/>
            <p:nvPr/>
          </p:nvSpPr>
          <p:spPr>
            <a:xfrm rot="13500000" flipV="1">
              <a:off x="8541274" y="6116186"/>
              <a:ext cx="71438" cy="71438"/>
            </a:xfrm>
            <a:prstGeom prst="rtTriangle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2" name="Straight Connector 81"/>
          <p:cNvCxnSpPr/>
          <p:nvPr/>
        </p:nvCxnSpPr>
        <p:spPr>
          <a:xfrm rot="5400000">
            <a:off x="1868264" y="4630633"/>
            <a:ext cx="2884756" cy="811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hlinkClick r:id="rId2" action="ppaction://hlinksldjump"/>
          </p:cNvPr>
          <p:cNvSpPr/>
          <p:nvPr/>
        </p:nvSpPr>
        <p:spPr>
          <a:xfrm>
            <a:off x="5715008" y="6072206"/>
            <a:ext cx="1000132" cy="357190"/>
          </a:xfrm>
          <a:prstGeom prst="rect">
            <a:avLst/>
          </a:prstGeom>
          <a:solidFill>
            <a:srgbClr val="FFFF00">
              <a:alpha val="10000"/>
            </a:srgbClr>
          </a:solidFill>
          <a:ln w="31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0034" y="1714488"/>
            <a:ext cx="4214842" cy="421484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619493" y="1714488"/>
            <a:ext cx="1000132" cy="186172"/>
            <a:chOff x="3571868" y="1214422"/>
            <a:chExt cx="1000132" cy="186172"/>
          </a:xfrm>
        </p:grpSpPr>
        <p:sp>
          <p:nvSpPr>
            <p:cNvPr id="5" name="Round Same Side Corner Rectangle 4"/>
            <p:cNvSpPr/>
            <p:nvPr/>
          </p:nvSpPr>
          <p:spPr>
            <a:xfrm rot="10800000">
              <a:off x="3571868" y="1214422"/>
              <a:ext cx="1000132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6200000" flipV="1">
              <a:off x="4106814" y="1304604"/>
              <a:ext cx="181710" cy="1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3806708" y="1306819"/>
              <a:ext cx="186171" cy="13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48"/>
            <p:cNvGrpSpPr/>
            <p:nvPr/>
          </p:nvGrpSpPr>
          <p:grpSpPr>
            <a:xfrm>
              <a:off x="4012324" y="1254562"/>
              <a:ext cx="100175" cy="92271"/>
              <a:chOff x="4012324" y="1254562"/>
              <a:chExt cx="100175" cy="922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047789" y="1254562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12324" y="1282123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3667450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90522" y="1718479"/>
            <a:ext cx="2962296" cy="276999"/>
            <a:chOff x="590522" y="1218413"/>
            <a:chExt cx="2962296" cy="276999"/>
          </a:xfrm>
        </p:grpSpPr>
        <p:sp>
          <p:nvSpPr>
            <p:cNvPr id="16" name="5-Point Star 15"/>
            <p:cNvSpPr/>
            <p:nvPr/>
          </p:nvSpPr>
          <p:spPr>
            <a:xfrm>
              <a:off x="590522" y="1285860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5298" y="1218413"/>
              <a:ext cx="2857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Notepad</a:t>
              </a:r>
              <a:endParaRPr lang="en-US" sz="12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81024" y="1985966"/>
            <a:ext cx="4048126" cy="3848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59"/>
          <p:cNvGrpSpPr/>
          <p:nvPr/>
        </p:nvGrpSpPr>
        <p:grpSpPr>
          <a:xfrm>
            <a:off x="589684" y="2000240"/>
            <a:ext cx="4027140" cy="241980"/>
            <a:chOff x="4000496" y="4000504"/>
            <a:chExt cx="4027140" cy="241980"/>
          </a:xfrm>
        </p:grpSpPr>
        <p:sp>
          <p:nvSpPr>
            <p:cNvPr id="20" name="Rectangle 19"/>
            <p:cNvSpPr/>
            <p:nvPr/>
          </p:nvSpPr>
          <p:spPr>
            <a:xfrm>
              <a:off x="4000496" y="4000504"/>
              <a:ext cx="4027140" cy="2330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71934" y="4000504"/>
              <a:ext cx="3848125" cy="24198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1100" u="sng" dirty="0" smtClean="0"/>
                <a:t>F</a:t>
              </a:r>
              <a:r>
                <a:rPr lang="en-AU" sz="1100" dirty="0" smtClean="0"/>
                <a:t>ile   </a:t>
              </a:r>
              <a:r>
                <a:rPr lang="en-AU" sz="1100" u="sng" dirty="0" smtClean="0"/>
                <a:t>E</a:t>
              </a:r>
              <a:r>
                <a:rPr lang="en-AU" sz="1100" dirty="0" smtClean="0"/>
                <a:t>dit   F</a:t>
              </a:r>
              <a:r>
                <a:rPr lang="en-AU" sz="1100" u="sng" dirty="0" smtClean="0"/>
                <a:t>o</a:t>
              </a:r>
              <a:r>
                <a:rPr lang="en-AU" sz="1100" dirty="0" smtClean="0"/>
                <a:t>rmat   </a:t>
              </a:r>
              <a:r>
                <a:rPr lang="en-AU" sz="1100" u="sng" dirty="0" smtClean="0"/>
                <a:t>V</a:t>
              </a:r>
              <a:r>
                <a:rPr lang="en-AU" sz="1100" dirty="0" smtClean="0"/>
                <a:t>iew   </a:t>
              </a:r>
              <a:r>
                <a:rPr lang="en-AU" sz="1100" u="sng" dirty="0" smtClean="0"/>
                <a:t>H</a:t>
              </a:r>
              <a:r>
                <a:rPr lang="en-AU" sz="1100" dirty="0" smtClean="0"/>
                <a:t>elp</a:t>
              </a:r>
              <a:endParaRPr lang="en-US" sz="1100" dirty="0" smtClean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500166" y="3286124"/>
            <a:ext cx="2643206" cy="1285884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9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You clicked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804964" y="4071942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Yes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71604" y="3429000"/>
            <a:ext cx="25003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 smtClean="0"/>
              <a:t>Are you sure you want to close?</a:t>
            </a:r>
            <a:endParaRPr lang="en-US" sz="1300" dirty="0"/>
          </a:p>
        </p:txBody>
      </p:sp>
      <p:sp>
        <p:nvSpPr>
          <p:cNvPr id="31" name="Rounded Rectangle 30"/>
          <p:cNvSpPr/>
          <p:nvPr/>
        </p:nvSpPr>
        <p:spPr>
          <a:xfrm>
            <a:off x="2928926" y="4071942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No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2" action="ppaction://hlinksldjump"/>
          </p:cNvPr>
          <p:cNvSpPr/>
          <p:nvPr/>
        </p:nvSpPr>
        <p:spPr>
          <a:xfrm>
            <a:off x="2857488" y="4000504"/>
            <a:ext cx="1000132" cy="357190"/>
          </a:xfrm>
          <a:prstGeom prst="rect">
            <a:avLst/>
          </a:prstGeom>
          <a:solidFill>
            <a:srgbClr val="FFFF00">
              <a:alpha val="10000"/>
            </a:srgbClr>
          </a:solidFill>
          <a:ln w="31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3" action="ppaction://hlinksldjump"/>
          </p:cNvPr>
          <p:cNvSpPr/>
          <p:nvPr/>
        </p:nvSpPr>
        <p:spPr>
          <a:xfrm>
            <a:off x="1714480" y="4000504"/>
            <a:ext cx="1000132" cy="357190"/>
          </a:xfrm>
          <a:prstGeom prst="rect">
            <a:avLst/>
          </a:prstGeom>
          <a:solidFill>
            <a:srgbClr val="FFFF00">
              <a:alpha val="10000"/>
            </a:srgbClr>
          </a:solidFill>
          <a:ln w="31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0034" y="1714488"/>
            <a:ext cx="4214842" cy="421484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619493" y="1714488"/>
            <a:ext cx="1000132" cy="186172"/>
            <a:chOff x="3571868" y="1214422"/>
            <a:chExt cx="1000132" cy="186172"/>
          </a:xfrm>
        </p:grpSpPr>
        <p:sp>
          <p:nvSpPr>
            <p:cNvPr id="5" name="Round Same Side Corner Rectangle 4"/>
            <p:cNvSpPr/>
            <p:nvPr/>
          </p:nvSpPr>
          <p:spPr>
            <a:xfrm rot="10800000">
              <a:off x="3571868" y="1214422"/>
              <a:ext cx="1000132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6200000" flipV="1">
              <a:off x="4106814" y="1304604"/>
              <a:ext cx="181710" cy="1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3806708" y="1306819"/>
              <a:ext cx="186171" cy="13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48"/>
            <p:cNvGrpSpPr/>
            <p:nvPr/>
          </p:nvGrpSpPr>
          <p:grpSpPr>
            <a:xfrm>
              <a:off x="4012324" y="1254562"/>
              <a:ext cx="100175" cy="92271"/>
              <a:chOff x="4012324" y="1254562"/>
              <a:chExt cx="100175" cy="922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047789" y="1254562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12324" y="1282123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3667450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90522" y="1718479"/>
            <a:ext cx="2962296" cy="276999"/>
            <a:chOff x="590522" y="1218413"/>
            <a:chExt cx="2962296" cy="276999"/>
          </a:xfrm>
        </p:grpSpPr>
        <p:sp>
          <p:nvSpPr>
            <p:cNvPr id="16" name="5-Point Star 15"/>
            <p:cNvSpPr/>
            <p:nvPr/>
          </p:nvSpPr>
          <p:spPr>
            <a:xfrm>
              <a:off x="590522" y="1285860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5298" y="1218413"/>
              <a:ext cx="2857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Notepad</a:t>
              </a:r>
              <a:endParaRPr lang="en-US" sz="12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81024" y="1985966"/>
            <a:ext cx="4048126" cy="3848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59"/>
          <p:cNvGrpSpPr/>
          <p:nvPr/>
        </p:nvGrpSpPr>
        <p:grpSpPr>
          <a:xfrm>
            <a:off x="589684" y="2000240"/>
            <a:ext cx="4027140" cy="241980"/>
            <a:chOff x="4000496" y="4000504"/>
            <a:chExt cx="4027140" cy="241980"/>
          </a:xfrm>
        </p:grpSpPr>
        <p:sp>
          <p:nvSpPr>
            <p:cNvPr id="20" name="Rectangle 19"/>
            <p:cNvSpPr/>
            <p:nvPr/>
          </p:nvSpPr>
          <p:spPr>
            <a:xfrm>
              <a:off x="4000496" y="4000504"/>
              <a:ext cx="4027140" cy="2330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71934" y="4000504"/>
              <a:ext cx="3848125" cy="24198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1100" u="sng" dirty="0" smtClean="0"/>
                <a:t>F</a:t>
              </a:r>
              <a:r>
                <a:rPr lang="en-AU" sz="1100" dirty="0" smtClean="0"/>
                <a:t>ile   </a:t>
              </a:r>
              <a:r>
                <a:rPr lang="en-AU" sz="1100" u="sng" dirty="0" smtClean="0"/>
                <a:t>E</a:t>
              </a:r>
              <a:r>
                <a:rPr lang="en-AU" sz="1100" dirty="0" smtClean="0"/>
                <a:t>dit   F</a:t>
              </a:r>
              <a:r>
                <a:rPr lang="en-AU" sz="1100" u="sng" dirty="0" smtClean="0"/>
                <a:t>o</a:t>
              </a:r>
              <a:r>
                <a:rPr lang="en-AU" sz="1100" dirty="0" smtClean="0"/>
                <a:t>rmat   </a:t>
              </a:r>
              <a:r>
                <a:rPr lang="en-AU" sz="1100" u="sng" dirty="0" smtClean="0"/>
                <a:t>V</a:t>
              </a:r>
              <a:r>
                <a:rPr lang="en-AU" sz="1100" dirty="0" smtClean="0"/>
                <a:t>iew   </a:t>
              </a:r>
              <a:r>
                <a:rPr lang="en-AU" sz="1100" u="sng" dirty="0" smtClean="0"/>
                <a:t>H</a:t>
              </a:r>
              <a:r>
                <a:rPr lang="en-AU" sz="1100" dirty="0" smtClean="0"/>
                <a:t>elp</a:t>
              </a:r>
              <a:endParaRPr lang="en-US" sz="1100" dirty="0" smtClean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2357422" y="3143248"/>
            <a:ext cx="2643206" cy="1285884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9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You clicked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28860" y="3357562"/>
            <a:ext cx="25003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 smtClean="0"/>
              <a:t>HAHA. You lose.</a:t>
            </a:r>
            <a:endParaRPr lang="en-US" sz="1300" dirty="0"/>
          </a:p>
        </p:txBody>
      </p:sp>
      <p:sp>
        <p:nvSpPr>
          <p:cNvPr id="31" name="Rounded Rectangle 30"/>
          <p:cNvSpPr/>
          <p:nvPr/>
        </p:nvSpPr>
        <p:spPr>
          <a:xfrm>
            <a:off x="3286116" y="3857628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Okay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2" action="ppaction://hlinksldjump"/>
          </p:cNvPr>
          <p:cNvSpPr/>
          <p:nvPr/>
        </p:nvSpPr>
        <p:spPr>
          <a:xfrm>
            <a:off x="3214678" y="3786190"/>
            <a:ext cx="1000132" cy="357190"/>
          </a:xfrm>
          <a:prstGeom prst="rect">
            <a:avLst/>
          </a:prstGeom>
          <a:solidFill>
            <a:srgbClr val="FFFF00">
              <a:alpha val="10000"/>
            </a:srgbClr>
          </a:solidFill>
          <a:ln w="31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2714612" y="3857628"/>
            <a:ext cx="2000264" cy="2000264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2844" y="142852"/>
            <a:ext cx="8858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Windows</a:t>
            </a:r>
          </a:p>
          <a:p>
            <a:r>
              <a:rPr lang="en-AU" sz="2000" dirty="0" smtClean="0">
                <a:solidFill>
                  <a:srgbClr val="0070C0"/>
                </a:solidFill>
              </a:rPr>
              <a:t>Frames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00034" y="1714488"/>
            <a:ext cx="2786082" cy="278608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8596" y="4596150"/>
            <a:ext cx="1857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Standard window frame with drop shadow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429124" y="1714488"/>
            <a:ext cx="2786082" cy="278608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9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00760" y="4572008"/>
            <a:ext cx="24839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Standard window frame with emphasis drop shadow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3174" y="5929330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solidFill>
                  <a:srgbClr val="0070C0"/>
                </a:solidFill>
              </a:rPr>
              <a:t>Inactive window frame</a:t>
            </a:r>
            <a:endParaRPr lang="en-US" sz="1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Windows presets</a:t>
            </a:r>
          </a:p>
          <a:p>
            <a:r>
              <a:rPr lang="en-AU" sz="2000" dirty="0" smtClean="0">
                <a:solidFill>
                  <a:srgbClr val="0070C0"/>
                </a:solidFill>
              </a:rPr>
              <a:t>Standard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00034" y="1714488"/>
            <a:ext cx="4214842" cy="421484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619493" y="1714488"/>
            <a:ext cx="1000132" cy="186172"/>
            <a:chOff x="3571868" y="1214422"/>
            <a:chExt cx="1000132" cy="186172"/>
          </a:xfrm>
        </p:grpSpPr>
        <p:sp>
          <p:nvSpPr>
            <p:cNvPr id="5" name="Round Same Side Corner Rectangle 4"/>
            <p:cNvSpPr/>
            <p:nvPr/>
          </p:nvSpPr>
          <p:spPr>
            <a:xfrm rot="10800000">
              <a:off x="3571868" y="1214422"/>
              <a:ext cx="1000132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6200000" flipV="1">
              <a:off x="4106814" y="1304604"/>
              <a:ext cx="181710" cy="1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3806708" y="1306819"/>
              <a:ext cx="186171" cy="13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48"/>
            <p:cNvGrpSpPr/>
            <p:nvPr/>
          </p:nvGrpSpPr>
          <p:grpSpPr>
            <a:xfrm>
              <a:off x="4012324" y="1254562"/>
              <a:ext cx="100175" cy="92271"/>
              <a:chOff x="4012324" y="1254562"/>
              <a:chExt cx="100175" cy="9227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047789" y="1254562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12324" y="1282123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3667450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90522" y="1718479"/>
            <a:ext cx="2962296" cy="276999"/>
            <a:chOff x="590522" y="1218413"/>
            <a:chExt cx="2962296" cy="276999"/>
          </a:xfrm>
        </p:grpSpPr>
        <p:sp>
          <p:nvSpPr>
            <p:cNvPr id="16" name="5-Point Star 15"/>
            <p:cNvSpPr/>
            <p:nvPr/>
          </p:nvSpPr>
          <p:spPr>
            <a:xfrm>
              <a:off x="590522" y="1285860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5298" y="1218413"/>
              <a:ext cx="2857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Notepad</a:t>
              </a:r>
              <a:endParaRPr lang="en-US" sz="12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81024" y="1985966"/>
            <a:ext cx="4048126" cy="3848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159"/>
          <p:cNvGrpSpPr/>
          <p:nvPr/>
        </p:nvGrpSpPr>
        <p:grpSpPr>
          <a:xfrm>
            <a:off x="589684" y="2000240"/>
            <a:ext cx="4027140" cy="241980"/>
            <a:chOff x="4000496" y="4000504"/>
            <a:chExt cx="4027140" cy="241980"/>
          </a:xfrm>
        </p:grpSpPr>
        <p:sp>
          <p:nvSpPr>
            <p:cNvPr id="44" name="Rectangle 43"/>
            <p:cNvSpPr/>
            <p:nvPr/>
          </p:nvSpPr>
          <p:spPr>
            <a:xfrm>
              <a:off x="4000496" y="4000504"/>
              <a:ext cx="4027140" cy="2330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71934" y="4000504"/>
              <a:ext cx="3848125" cy="24198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en-AU" sz="1100" u="sng" dirty="0" smtClean="0"/>
                <a:t>F</a:t>
              </a:r>
              <a:r>
                <a:rPr lang="en-AU" sz="1100" dirty="0" smtClean="0"/>
                <a:t>ile   </a:t>
              </a:r>
              <a:r>
                <a:rPr lang="en-AU" sz="1100" u="sng" dirty="0" smtClean="0"/>
                <a:t>E</a:t>
              </a:r>
              <a:r>
                <a:rPr lang="en-AU" sz="1100" dirty="0" smtClean="0"/>
                <a:t>dit   F</a:t>
              </a:r>
              <a:r>
                <a:rPr lang="en-AU" sz="1100" u="sng" dirty="0" smtClean="0"/>
                <a:t>o</a:t>
              </a:r>
              <a:r>
                <a:rPr lang="en-AU" sz="1100" dirty="0" smtClean="0"/>
                <a:t>rmat   </a:t>
              </a:r>
              <a:r>
                <a:rPr lang="en-AU" sz="1100" u="sng" dirty="0" smtClean="0"/>
                <a:t>V</a:t>
              </a:r>
              <a:r>
                <a:rPr lang="en-AU" sz="1100" dirty="0" smtClean="0"/>
                <a:t>iew   </a:t>
              </a:r>
              <a:r>
                <a:rPr lang="en-AU" sz="1100" u="sng" dirty="0" smtClean="0"/>
                <a:t>H</a:t>
              </a:r>
              <a:r>
                <a:rPr lang="en-AU" sz="1100" dirty="0" smtClean="0"/>
                <a:t>elp</a:t>
              </a:r>
              <a:endParaRPr lang="en-US" sz="1100" dirty="0" smtClean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500034" y="1710422"/>
            <a:ext cx="4214842" cy="4214842"/>
          </a:xfrm>
          <a:prstGeom prst="roundRect">
            <a:avLst>
              <a:gd name="adj" fmla="val 19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3619493" y="1710422"/>
            <a:ext cx="1000132" cy="186172"/>
            <a:chOff x="3571868" y="1214422"/>
            <a:chExt cx="1000132" cy="186172"/>
          </a:xfrm>
        </p:grpSpPr>
        <p:sp>
          <p:nvSpPr>
            <p:cNvPr id="69" name="Round Same Side Corner Rectangle 68"/>
            <p:cNvSpPr/>
            <p:nvPr/>
          </p:nvSpPr>
          <p:spPr>
            <a:xfrm rot="10800000">
              <a:off x="3571868" y="1214422"/>
              <a:ext cx="1000132" cy="181711"/>
            </a:xfrm>
            <a:prstGeom prst="round2SameRect">
              <a:avLst>
                <a:gd name="adj1" fmla="val 3444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16200000" flipV="1">
              <a:off x="4106814" y="1304604"/>
              <a:ext cx="181710" cy="1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3806708" y="1306819"/>
              <a:ext cx="186171" cy="13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48"/>
            <p:cNvGrpSpPr/>
            <p:nvPr/>
          </p:nvGrpSpPr>
          <p:grpSpPr>
            <a:xfrm>
              <a:off x="4012324" y="1254562"/>
              <a:ext cx="100175" cy="92271"/>
              <a:chOff x="4012324" y="1254562"/>
              <a:chExt cx="100175" cy="92271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4047789" y="1254562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012324" y="1282123"/>
                <a:ext cx="64710" cy="647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27"/>
            <p:cNvGrpSpPr/>
            <p:nvPr/>
          </p:nvGrpSpPr>
          <p:grpSpPr>
            <a:xfrm>
              <a:off x="4327474" y="1268975"/>
              <a:ext cx="101649" cy="84382"/>
              <a:chOff x="5214942" y="1857364"/>
              <a:chExt cx="125290" cy="104007"/>
            </a:xfrm>
          </p:grpSpPr>
          <p:sp>
            <p:nvSpPr>
              <p:cNvPr id="75" name="Parallelogram 74"/>
              <p:cNvSpPr/>
              <p:nvPr/>
            </p:nvSpPr>
            <p:spPr>
              <a:xfrm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Parallelogram 75"/>
              <p:cNvSpPr/>
              <p:nvPr/>
            </p:nvSpPr>
            <p:spPr>
              <a:xfrm flipH="1">
                <a:off x="5214942" y="1857364"/>
                <a:ext cx="125290" cy="104007"/>
              </a:xfrm>
              <a:prstGeom prst="parallelogram">
                <a:avLst>
                  <a:gd name="adj" fmla="val 8506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4" name="Straight Connector 73"/>
            <p:cNvCxnSpPr/>
            <p:nvPr/>
          </p:nvCxnSpPr>
          <p:spPr>
            <a:xfrm>
              <a:off x="3667450" y="1338468"/>
              <a:ext cx="101809" cy="14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949286" y="1928802"/>
            <a:ext cx="3560828" cy="276999"/>
            <a:chOff x="574248" y="1209660"/>
            <a:chExt cx="2978570" cy="276999"/>
          </a:xfrm>
        </p:grpSpPr>
        <p:sp>
          <p:nvSpPr>
            <p:cNvPr id="80" name="5-Point Star 79"/>
            <p:cNvSpPr/>
            <p:nvPr/>
          </p:nvSpPr>
          <p:spPr>
            <a:xfrm>
              <a:off x="574248" y="1285860"/>
              <a:ext cx="142876" cy="142876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95298" y="1209660"/>
              <a:ext cx="28575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Connect to a network</a:t>
              </a:r>
              <a:endParaRPr lang="en-US" sz="1200" dirty="0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581024" y="2267653"/>
            <a:ext cx="4048126" cy="3233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604837" y="1953325"/>
            <a:ext cx="242889" cy="242889"/>
            <a:chOff x="4452937" y="2043103"/>
            <a:chExt cx="285752" cy="285752"/>
          </a:xfrm>
        </p:grpSpPr>
        <p:sp>
          <p:nvSpPr>
            <p:cNvPr id="83" name="Oval 82"/>
            <p:cNvSpPr/>
            <p:nvPr/>
          </p:nvSpPr>
          <p:spPr>
            <a:xfrm>
              <a:off x="4452937" y="2043103"/>
              <a:ext cx="285752" cy="2857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blurRad="12700" dist="38100" dir="2700000" sx="94000" sy="9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Left Arrow 86"/>
            <p:cNvSpPr/>
            <p:nvPr/>
          </p:nvSpPr>
          <p:spPr>
            <a:xfrm>
              <a:off x="4521615" y="2125243"/>
              <a:ext cx="142179" cy="126464"/>
            </a:xfrm>
            <a:prstGeom prst="leftArrow">
              <a:avLst>
                <a:gd name="adj1" fmla="val 35375"/>
                <a:gd name="adj2" fmla="val 7493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142876" y="142852"/>
            <a:ext cx="8858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0" dirty="0" smtClean="0">
                <a:solidFill>
                  <a:srgbClr val="0070C0"/>
                </a:solidFill>
              </a:rPr>
              <a:t>Windows </a:t>
            </a:r>
            <a:r>
              <a:rPr lang="en-AU" sz="5000" dirty="0" smtClean="0">
                <a:solidFill>
                  <a:srgbClr val="0070C0"/>
                </a:solidFill>
              </a:rPr>
              <a:t>presets</a:t>
            </a:r>
            <a:endParaRPr lang="en-AU" sz="5000" dirty="0" smtClean="0">
              <a:solidFill>
                <a:srgbClr val="0070C0"/>
              </a:solidFill>
            </a:endParaRPr>
          </a:p>
          <a:p>
            <a:r>
              <a:rPr lang="en-AU" sz="2000" dirty="0" smtClean="0">
                <a:solidFill>
                  <a:srgbClr val="0070C0"/>
                </a:solidFill>
              </a:rPr>
              <a:t>Modal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2786050" y="5572140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Next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3767136" y="5572140"/>
            <a:ext cx="838210" cy="22382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0" bIns="36000"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</a:rPr>
              <a:t>Cancel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274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Long Zheng</dc:creator>
  <cp:lastModifiedBy>Long Zheng</cp:lastModifiedBy>
  <cp:revision>127</cp:revision>
  <dcterms:created xsi:type="dcterms:W3CDTF">2007-10-17T08:52:06Z</dcterms:created>
  <dcterms:modified xsi:type="dcterms:W3CDTF">2007-10-17T15:06:51Z</dcterms:modified>
</cp:coreProperties>
</file>